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media/image13.svg" ContentType="image/svg+xml"/>
  <Override PartName="/ppt/media/image1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70" r:id="rId4"/>
    <p:sldMasterId id="2147483689" r:id="rId5"/>
    <p:sldMasterId id="2147483708" r:id="rId6"/>
    <p:sldMasterId id="2147483727" r:id="rId7"/>
    <p:sldMasterId id="2147483746" r:id="rId8"/>
    <p:sldMasterId id="2147483765" r:id="rId9"/>
    <p:sldMasterId id="2147483784" r:id="rId10"/>
  </p:sldMasterIdLst>
  <p:notesMasterIdLst>
    <p:notesMasterId r:id="rId12"/>
  </p:notesMasterIdLst>
  <p:handoutMasterIdLst>
    <p:handoutMasterId r:id="rId52"/>
  </p:handoutMasterIdLst>
  <p:sldIdLst>
    <p:sldId id="4564" r:id="rId11"/>
    <p:sldId id="4579" r:id="rId13"/>
    <p:sldId id="4565" r:id="rId14"/>
    <p:sldId id="4566" r:id="rId15"/>
    <p:sldId id="4571" r:id="rId16"/>
    <p:sldId id="4584" r:id="rId17"/>
    <p:sldId id="4585" r:id="rId18"/>
    <p:sldId id="4586" r:id="rId19"/>
    <p:sldId id="4567" r:id="rId20"/>
    <p:sldId id="4587" r:id="rId21"/>
    <p:sldId id="4588" r:id="rId22"/>
    <p:sldId id="4589" r:id="rId23"/>
    <p:sldId id="4592" r:id="rId24"/>
    <p:sldId id="4593" r:id="rId25"/>
    <p:sldId id="4594" r:id="rId26"/>
    <p:sldId id="4572" r:id="rId27"/>
    <p:sldId id="4590" r:id="rId28"/>
    <p:sldId id="4569" r:id="rId29"/>
    <p:sldId id="4595" r:id="rId30"/>
    <p:sldId id="4591" r:id="rId31"/>
    <p:sldId id="4596" r:id="rId32"/>
    <p:sldId id="4597" r:id="rId33"/>
    <p:sldId id="4568" r:id="rId34"/>
    <p:sldId id="4599" r:id="rId35"/>
    <p:sldId id="4573" r:id="rId36"/>
    <p:sldId id="4600" r:id="rId37"/>
    <p:sldId id="4601" r:id="rId38"/>
    <p:sldId id="4602" r:id="rId39"/>
    <p:sldId id="4603" r:id="rId40"/>
    <p:sldId id="4604" r:id="rId41"/>
    <p:sldId id="4605" r:id="rId42"/>
    <p:sldId id="4576" r:id="rId43"/>
    <p:sldId id="4606" r:id="rId44"/>
    <p:sldId id="4607" r:id="rId45"/>
    <p:sldId id="4577" r:id="rId46"/>
    <p:sldId id="4608" r:id="rId47"/>
    <p:sldId id="4609" r:id="rId48"/>
    <p:sldId id="4611" r:id="rId49"/>
    <p:sldId id="4613" r:id="rId50"/>
    <p:sldId id="4582" r:id="rId51"/>
  </p:sldIdLst>
  <p:sldSz cx="12192000" cy="6858000"/>
  <p:notesSz cx="6858000" cy="9144000"/>
  <p:embeddedFontLst>
    <p:embeddedFont>
      <p:font typeface="汉仪中黑S" panose="00020600040101010101" pitchFamily="18" charset="-122"/>
      <p:regular r:id="rId56"/>
    </p:embeddedFont>
    <p:embeddedFont>
      <p:font typeface="汉仪大黑简" panose="02010600000101010101" charset="-122"/>
      <p:regular r:id="rId57"/>
    </p:embeddedFont>
  </p:embeddedFontLst>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5" userDrawn="1">
          <p15:clr>
            <a:srgbClr val="A4A3A4"/>
          </p15:clr>
        </p15:guide>
        <p15:guide id="2" orient="horz" pos="21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BC9D"/>
    <a:srgbClr val="FFFDF5"/>
    <a:srgbClr val="FFFAE1"/>
    <a:srgbClr val="0F4061"/>
    <a:srgbClr val="4E7C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42" autoAdjust="0"/>
    <p:restoredTop sz="94660"/>
  </p:normalViewPr>
  <p:slideViewPr>
    <p:cSldViewPr snapToGrid="0" showGuides="1">
      <p:cViewPr varScale="1">
        <p:scale>
          <a:sx n="104" d="100"/>
          <a:sy n="104" d="100"/>
        </p:scale>
        <p:origin x="1506" y="114"/>
      </p:cViewPr>
      <p:guideLst>
        <p:guide pos="3835"/>
        <p:guide orient="horz" pos="21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8" Type="http://schemas.openxmlformats.org/officeDocument/2006/relationships/tags" Target="tags/tag1558.xml"/><Relationship Id="rId57" Type="http://schemas.openxmlformats.org/officeDocument/2006/relationships/font" Target="fonts/font2.fntdata"/><Relationship Id="rId56" Type="http://schemas.openxmlformats.org/officeDocument/2006/relationships/font" Target="fonts/font1.fntdata"/><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0.xml"/><Relationship Id="rId50" Type="http://schemas.openxmlformats.org/officeDocument/2006/relationships/slide" Target="slides/slide39.xml"/><Relationship Id="rId5" Type="http://schemas.openxmlformats.org/officeDocument/2006/relationships/slideMaster" Target="slideMasters/slideMaster4.xml"/><Relationship Id="rId49" Type="http://schemas.openxmlformats.org/officeDocument/2006/relationships/slide" Target="slides/slide38.xml"/><Relationship Id="rId48" Type="http://schemas.openxmlformats.org/officeDocument/2006/relationships/slide" Target="slides/slide37.xml"/><Relationship Id="rId47" Type="http://schemas.openxmlformats.org/officeDocument/2006/relationships/slide" Target="slides/slide36.xml"/><Relationship Id="rId46" Type="http://schemas.openxmlformats.org/officeDocument/2006/relationships/slide" Target="slides/slide35.xml"/><Relationship Id="rId45" Type="http://schemas.openxmlformats.org/officeDocument/2006/relationships/slide" Target="slides/slide34.xml"/><Relationship Id="rId44" Type="http://schemas.openxmlformats.org/officeDocument/2006/relationships/slide" Target="slides/slide33.xml"/><Relationship Id="rId43" Type="http://schemas.openxmlformats.org/officeDocument/2006/relationships/slide" Target="slides/slide32.xml"/><Relationship Id="rId42" Type="http://schemas.openxmlformats.org/officeDocument/2006/relationships/slide" Target="slides/slide31.xml"/><Relationship Id="rId41" Type="http://schemas.openxmlformats.org/officeDocument/2006/relationships/slide" Target="slides/slide30.xml"/><Relationship Id="rId40" Type="http://schemas.openxmlformats.org/officeDocument/2006/relationships/slide" Target="slides/slide29.xml"/><Relationship Id="rId4" Type="http://schemas.openxmlformats.org/officeDocument/2006/relationships/slideMaster" Target="slideMasters/slideMaster3.xml"/><Relationship Id="rId39" Type="http://schemas.openxmlformats.org/officeDocument/2006/relationships/slide" Target="slides/slide28.xml"/><Relationship Id="rId38" Type="http://schemas.openxmlformats.org/officeDocument/2006/relationships/slide" Target="slides/slide27.xml"/><Relationship Id="rId37" Type="http://schemas.openxmlformats.org/officeDocument/2006/relationships/slide" Target="slides/slide26.xml"/><Relationship Id="rId36" Type="http://schemas.openxmlformats.org/officeDocument/2006/relationships/slide" Target="slides/slide25.xml"/><Relationship Id="rId35" Type="http://schemas.openxmlformats.org/officeDocument/2006/relationships/slide" Target="slides/slide24.xml"/><Relationship Id="rId34" Type="http://schemas.openxmlformats.org/officeDocument/2006/relationships/slide" Target="slides/slide23.xml"/><Relationship Id="rId33" Type="http://schemas.openxmlformats.org/officeDocument/2006/relationships/slide" Target="slides/slide22.xml"/><Relationship Id="rId32" Type="http://schemas.openxmlformats.org/officeDocument/2006/relationships/slide" Target="slides/slide2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黑S" panose="00020600040101010101" pitchFamily="18" charset="-122"/>
              </a:rPr>
            </a:fld>
            <a:endParaRPr lang="zh-CN" altLang="en-US">
              <a:latin typeface="汉仪中黑S"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黑S" panose="00020600040101010101" pitchFamily="18" charset="-122"/>
              </a:rPr>
            </a:fld>
            <a:endParaRPr lang="zh-CN" altLang="en-US">
              <a:latin typeface="汉仪中黑S"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5682993E-5628-4786-B06E-631BB402538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8BC778BD-3EC7-4AB9-8FE9-A52C2DF6815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1pPr>
    <a:lvl2pPr marL="4572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2pPr>
    <a:lvl3pPr marL="9144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3pPr>
    <a:lvl4pPr marL="13716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4pPr>
    <a:lvl5pPr marL="18288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汉仪中黑S" panose="00020600040101010101" pitchFamily="18" charset="-122"/>
                <a:ea typeface="宋体" pitchFamily="2" charset="-122"/>
                <a:cs typeface="+mn-cs"/>
              </a:rPr>
            </a:fld>
            <a:endParaRPr kumimoji="0" lang="zh-CN" altLang="en-US" sz="1200" b="0" i="0" u="none" strike="noStrike" kern="1200" cap="none" spc="0" normalizeH="0" baseline="0" noProof="0" dirty="0">
              <a:ln>
                <a:noFill/>
              </a:ln>
              <a:solidFill>
                <a:prstClr val="black"/>
              </a:solidFill>
              <a:effectLst/>
              <a:uLnTx/>
              <a:uFillTx/>
              <a:latin typeface="汉仪中黑S" panose="00020600040101010101" pitchFamily="18" charset="-122"/>
              <a:ea typeface="宋体"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A9C61C9-9D17-4586-B2E5-E1A115DE627B}" type="slidenum">
              <a:rPr kumimoji="0" lang="en-ID" sz="1200" b="0" i="0" u="none" strike="noStrike" kern="1200" cap="none" spc="0" normalizeH="0" baseline="0" noProof="0" smtClean="0">
                <a:ln>
                  <a:noFill/>
                </a:ln>
                <a:solidFill>
                  <a:prstClr val="black"/>
                </a:solidFill>
                <a:effectLst/>
                <a:uLnTx/>
                <a:uFillTx/>
                <a:latin typeface="汉仪中黑S" panose="00020600040101010101" pitchFamily="18" charset="-122"/>
                <a:ea typeface="+mn-ea"/>
                <a:cs typeface="+mn-cs"/>
              </a:rPr>
            </a:fld>
            <a:endParaRPr kumimoji="0" lang="en-ID" sz="1200" b="0" i="0" u="none" strike="noStrike" kern="1200" cap="none" spc="0" normalizeH="0" baseline="0" noProof="0" dirty="0">
              <a:ln>
                <a:noFill/>
              </a:ln>
              <a:solidFill>
                <a:prstClr val="black"/>
              </a:solidFill>
              <a:effectLst/>
              <a:uLnTx/>
              <a:uFillTx/>
              <a:latin typeface="汉仪中黑S" panose="00020600040101010101" pitchFamily="18" charset="-122"/>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8.xml"/><Relationship Id="rId7" Type="http://schemas.openxmlformats.org/officeDocument/2006/relationships/image" Target="../media/image5.png"/><Relationship Id="rId6" Type="http://schemas.openxmlformats.org/officeDocument/2006/relationships/tags" Target="../tags/tag67.xml"/><Relationship Id="rId5" Type="http://schemas.openxmlformats.org/officeDocument/2006/relationships/image" Target="../media/image4.png"/><Relationship Id="rId4" Type="http://schemas.openxmlformats.org/officeDocument/2006/relationships/tags" Target="../tags/tag66.xml"/><Relationship Id="rId3" Type="http://schemas.openxmlformats.org/officeDocument/2006/relationships/image" Target="../media/image1.jpeg"/><Relationship Id="rId2" Type="http://schemas.openxmlformats.org/officeDocument/2006/relationships/tags" Target="../tags/tag6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93.xml"/><Relationship Id="rId7" Type="http://schemas.openxmlformats.org/officeDocument/2006/relationships/image" Target="../media/image5.png"/><Relationship Id="rId6" Type="http://schemas.openxmlformats.org/officeDocument/2006/relationships/tags" Target="../tags/tag892.xml"/><Relationship Id="rId5" Type="http://schemas.openxmlformats.org/officeDocument/2006/relationships/image" Target="../media/image4.png"/><Relationship Id="rId4" Type="http://schemas.openxmlformats.org/officeDocument/2006/relationships/tags" Target="../tags/tag891.xml"/><Relationship Id="rId3" Type="http://schemas.openxmlformats.org/officeDocument/2006/relationships/image" Target="../media/image1.jpeg"/><Relationship Id="rId2" Type="http://schemas.openxmlformats.org/officeDocument/2006/relationships/tags" Target="../tags/tag890.xml"/><Relationship Id="rId15" Type="http://schemas.openxmlformats.org/officeDocument/2006/relationships/tags" Target="../tags/tag899.xml"/><Relationship Id="rId14" Type="http://schemas.openxmlformats.org/officeDocument/2006/relationships/tags" Target="../tags/tag898.xml"/><Relationship Id="rId13" Type="http://schemas.openxmlformats.org/officeDocument/2006/relationships/tags" Target="../tags/tag897.xml"/><Relationship Id="rId12" Type="http://schemas.openxmlformats.org/officeDocument/2006/relationships/tags" Target="../tags/tag896.xml"/><Relationship Id="rId11" Type="http://schemas.openxmlformats.org/officeDocument/2006/relationships/tags" Target="../tags/tag895.xml"/><Relationship Id="rId10" Type="http://schemas.openxmlformats.org/officeDocument/2006/relationships/tags" Target="../tags/tag894.xml"/><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03.xml"/><Relationship Id="rId7" Type="http://schemas.openxmlformats.org/officeDocument/2006/relationships/image" Target="../media/image5.png"/><Relationship Id="rId6" Type="http://schemas.openxmlformats.org/officeDocument/2006/relationships/tags" Target="../tags/tag902.xml"/><Relationship Id="rId5" Type="http://schemas.openxmlformats.org/officeDocument/2006/relationships/image" Target="../media/image4.png"/><Relationship Id="rId4" Type="http://schemas.openxmlformats.org/officeDocument/2006/relationships/tags" Target="../tags/tag901.xml"/><Relationship Id="rId3" Type="http://schemas.openxmlformats.org/officeDocument/2006/relationships/image" Target="../media/image1.jpeg"/><Relationship Id="rId2" Type="http://schemas.openxmlformats.org/officeDocument/2006/relationships/tags" Target="../tags/tag900.xml"/><Relationship Id="rId14" Type="http://schemas.openxmlformats.org/officeDocument/2006/relationships/tags" Target="../tags/tag908.xml"/><Relationship Id="rId13" Type="http://schemas.openxmlformats.org/officeDocument/2006/relationships/tags" Target="../tags/tag907.xml"/><Relationship Id="rId12" Type="http://schemas.openxmlformats.org/officeDocument/2006/relationships/tags" Target="../tags/tag906.xml"/><Relationship Id="rId11" Type="http://schemas.openxmlformats.org/officeDocument/2006/relationships/tags" Target="../tags/tag905.xml"/><Relationship Id="rId10" Type="http://schemas.openxmlformats.org/officeDocument/2006/relationships/tags" Target="../tags/tag904.xml"/><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12.xml"/><Relationship Id="rId7" Type="http://schemas.openxmlformats.org/officeDocument/2006/relationships/image" Target="../media/image5.png"/><Relationship Id="rId6" Type="http://schemas.openxmlformats.org/officeDocument/2006/relationships/tags" Target="../tags/tag911.xml"/><Relationship Id="rId5" Type="http://schemas.openxmlformats.org/officeDocument/2006/relationships/image" Target="../media/image4.png"/><Relationship Id="rId4" Type="http://schemas.openxmlformats.org/officeDocument/2006/relationships/tags" Target="../tags/tag910.xml"/><Relationship Id="rId3" Type="http://schemas.openxmlformats.org/officeDocument/2006/relationships/image" Target="../media/image1.jpeg"/><Relationship Id="rId2" Type="http://schemas.openxmlformats.org/officeDocument/2006/relationships/tags" Target="../tags/tag909.xml"/><Relationship Id="rId13" Type="http://schemas.openxmlformats.org/officeDocument/2006/relationships/tags" Target="../tags/tag916.xml"/><Relationship Id="rId12" Type="http://schemas.openxmlformats.org/officeDocument/2006/relationships/tags" Target="../tags/tag915.xml"/><Relationship Id="rId11" Type="http://schemas.openxmlformats.org/officeDocument/2006/relationships/tags" Target="../tags/tag914.xml"/><Relationship Id="rId10" Type="http://schemas.openxmlformats.org/officeDocument/2006/relationships/tags" Target="../tags/tag913.xml"/><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921.xml"/><Relationship Id="rId8" Type="http://schemas.openxmlformats.org/officeDocument/2006/relationships/tags" Target="../tags/tag920.xml"/><Relationship Id="rId7" Type="http://schemas.openxmlformats.org/officeDocument/2006/relationships/image" Target="../media/image3.png"/><Relationship Id="rId6" Type="http://schemas.openxmlformats.org/officeDocument/2006/relationships/tags" Target="../tags/tag919.xml"/><Relationship Id="rId5" Type="http://schemas.openxmlformats.org/officeDocument/2006/relationships/image" Target="../media/image2.png"/><Relationship Id="rId4" Type="http://schemas.openxmlformats.org/officeDocument/2006/relationships/tags" Target="../tags/tag918.xml"/><Relationship Id="rId3" Type="http://schemas.openxmlformats.org/officeDocument/2006/relationships/image" Target="../media/image1.jpeg"/><Relationship Id="rId2" Type="http://schemas.openxmlformats.org/officeDocument/2006/relationships/tags" Target="../tags/tag917.xml"/><Relationship Id="rId13" Type="http://schemas.openxmlformats.org/officeDocument/2006/relationships/tags" Target="../tags/tag925.xml"/><Relationship Id="rId12" Type="http://schemas.openxmlformats.org/officeDocument/2006/relationships/tags" Target="../tags/tag924.xml"/><Relationship Id="rId11" Type="http://schemas.openxmlformats.org/officeDocument/2006/relationships/tags" Target="../tags/tag923.xml"/><Relationship Id="rId10" Type="http://schemas.openxmlformats.org/officeDocument/2006/relationships/tags" Target="../tags/tag922.xml"/><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29.xml"/><Relationship Id="rId7" Type="http://schemas.openxmlformats.org/officeDocument/2006/relationships/image" Target="../media/image5.png"/><Relationship Id="rId6" Type="http://schemas.openxmlformats.org/officeDocument/2006/relationships/tags" Target="../tags/tag928.xml"/><Relationship Id="rId5" Type="http://schemas.openxmlformats.org/officeDocument/2006/relationships/image" Target="../media/image4.png"/><Relationship Id="rId4" Type="http://schemas.openxmlformats.org/officeDocument/2006/relationships/tags" Target="../tags/tag927.xml"/><Relationship Id="rId3" Type="http://schemas.openxmlformats.org/officeDocument/2006/relationships/image" Target="../media/image1.jpeg"/><Relationship Id="rId2" Type="http://schemas.openxmlformats.org/officeDocument/2006/relationships/tags" Target="../tags/tag926.xml"/><Relationship Id="rId13" Type="http://schemas.openxmlformats.org/officeDocument/2006/relationships/tags" Target="../tags/tag933.xml"/><Relationship Id="rId12" Type="http://schemas.openxmlformats.org/officeDocument/2006/relationships/tags" Target="../tags/tag932.xml"/><Relationship Id="rId11" Type="http://schemas.openxmlformats.org/officeDocument/2006/relationships/tags" Target="../tags/tag931.xml"/><Relationship Id="rId10" Type="http://schemas.openxmlformats.org/officeDocument/2006/relationships/tags" Target="../tags/tag930.xml"/><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938.xml"/><Relationship Id="rId8" Type="http://schemas.openxmlformats.org/officeDocument/2006/relationships/image" Target="../media/image6.png"/><Relationship Id="rId7" Type="http://schemas.openxmlformats.org/officeDocument/2006/relationships/tags" Target="../tags/tag937.xml"/><Relationship Id="rId6" Type="http://schemas.openxmlformats.org/officeDocument/2006/relationships/image" Target="../media/image5.png"/><Relationship Id="rId5" Type="http://schemas.openxmlformats.org/officeDocument/2006/relationships/tags" Target="../tags/tag936.xml"/><Relationship Id="rId4" Type="http://schemas.openxmlformats.org/officeDocument/2006/relationships/tags" Target="../tags/tag935.xml"/><Relationship Id="rId3" Type="http://schemas.openxmlformats.org/officeDocument/2006/relationships/image" Target="../media/image1.jpeg"/><Relationship Id="rId2" Type="http://schemas.openxmlformats.org/officeDocument/2006/relationships/tags" Target="../tags/tag934.xml"/><Relationship Id="rId13" Type="http://schemas.openxmlformats.org/officeDocument/2006/relationships/tags" Target="../tags/tag942.xml"/><Relationship Id="rId12" Type="http://schemas.openxmlformats.org/officeDocument/2006/relationships/tags" Target="../tags/tag941.xml"/><Relationship Id="rId11" Type="http://schemas.openxmlformats.org/officeDocument/2006/relationships/tags" Target="../tags/tag940.xml"/><Relationship Id="rId10" Type="http://schemas.openxmlformats.org/officeDocument/2006/relationships/tags" Target="../tags/tag939.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948.xml"/><Relationship Id="rId8" Type="http://schemas.openxmlformats.org/officeDocument/2006/relationships/tags" Target="../tags/tag947.xml"/><Relationship Id="rId7" Type="http://schemas.openxmlformats.org/officeDocument/2006/relationships/tags" Target="../tags/tag946.xml"/><Relationship Id="rId6" Type="http://schemas.openxmlformats.org/officeDocument/2006/relationships/image" Target="../media/image5.png"/><Relationship Id="rId5" Type="http://schemas.openxmlformats.org/officeDocument/2006/relationships/tags" Target="../tags/tag945.xml"/><Relationship Id="rId4" Type="http://schemas.openxmlformats.org/officeDocument/2006/relationships/tags" Target="../tags/tag944.xml"/><Relationship Id="rId3" Type="http://schemas.openxmlformats.org/officeDocument/2006/relationships/image" Target="../media/image1.jpeg"/><Relationship Id="rId2" Type="http://schemas.openxmlformats.org/officeDocument/2006/relationships/tags" Target="../tags/tag943.xml"/><Relationship Id="rId12" Type="http://schemas.openxmlformats.org/officeDocument/2006/relationships/tags" Target="../tags/tag951.xml"/><Relationship Id="rId11" Type="http://schemas.openxmlformats.org/officeDocument/2006/relationships/tags" Target="../tags/tag950.xml"/><Relationship Id="rId10" Type="http://schemas.openxmlformats.org/officeDocument/2006/relationships/tags" Target="../tags/tag949.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9" Type="http://schemas.openxmlformats.org/officeDocument/2006/relationships/tags" Target="../tags/tag957.xml"/><Relationship Id="rId8" Type="http://schemas.openxmlformats.org/officeDocument/2006/relationships/tags" Target="../tags/tag956.xml"/><Relationship Id="rId7" Type="http://schemas.openxmlformats.org/officeDocument/2006/relationships/tags" Target="../tags/tag955.xml"/><Relationship Id="rId6" Type="http://schemas.openxmlformats.org/officeDocument/2006/relationships/image" Target="../media/image6.png"/><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image" Target="../media/image1.jpeg"/><Relationship Id="rId2" Type="http://schemas.openxmlformats.org/officeDocument/2006/relationships/tags" Target="../tags/tag952.xml"/><Relationship Id="rId12" Type="http://schemas.openxmlformats.org/officeDocument/2006/relationships/tags" Target="../tags/tag960.xml"/><Relationship Id="rId11" Type="http://schemas.openxmlformats.org/officeDocument/2006/relationships/tags" Target="../tags/tag959.xml"/><Relationship Id="rId10" Type="http://schemas.openxmlformats.org/officeDocument/2006/relationships/tags" Target="../tags/tag958.xml"/><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966.xml"/><Relationship Id="rId8" Type="http://schemas.openxmlformats.org/officeDocument/2006/relationships/tags" Target="../tags/tag965.xml"/><Relationship Id="rId7" Type="http://schemas.openxmlformats.org/officeDocument/2006/relationships/tags" Target="../tags/tag964.xml"/><Relationship Id="rId6" Type="http://schemas.openxmlformats.org/officeDocument/2006/relationships/image" Target="../media/image5.png"/><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image" Target="../media/image1.jpeg"/><Relationship Id="rId2" Type="http://schemas.openxmlformats.org/officeDocument/2006/relationships/tags" Target="../tags/tag961.xml"/><Relationship Id="rId12" Type="http://schemas.openxmlformats.org/officeDocument/2006/relationships/tags" Target="../tags/tag969.xml"/><Relationship Id="rId11" Type="http://schemas.openxmlformats.org/officeDocument/2006/relationships/tags" Target="../tags/tag968.xml"/><Relationship Id="rId10" Type="http://schemas.openxmlformats.org/officeDocument/2006/relationships/tags" Target="../tags/tag967.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975.xml"/><Relationship Id="rId8" Type="http://schemas.openxmlformats.org/officeDocument/2006/relationships/tags" Target="../tags/tag974.xml"/><Relationship Id="rId7" Type="http://schemas.openxmlformats.org/officeDocument/2006/relationships/tags" Target="../tags/tag973.xml"/><Relationship Id="rId6" Type="http://schemas.openxmlformats.org/officeDocument/2006/relationships/image" Target="../media/image6.png"/><Relationship Id="rId5" Type="http://schemas.openxmlformats.org/officeDocument/2006/relationships/tags" Target="../tags/tag972.xml"/><Relationship Id="rId4" Type="http://schemas.openxmlformats.org/officeDocument/2006/relationships/tags" Target="../tags/tag971.xml"/><Relationship Id="rId3" Type="http://schemas.openxmlformats.org/officeDocument/2006/relationships/image" Target="../media/image1.jpeg"/><Relationship Id="rId2" Type="http://schemas.openxmlformats.org/officeDocument/2006/relationships/tags" Target="../tags/tag970.xml"/><Relationship Id="rId14" Type="http://schemas.openxmlformats.org/officeDocument/2006/relationships/tags" Target="../tags/tag980.xml"/><Relationship Id="rId13" Type="http://schemas.openxmlformats.org/officeDocument/2006/relationships/tags" Target="../tags/tag979.xml"/><Relationship Id="rId12" Type="http://schemas.openxmlformats.org/officeDocument/2006/relationships/tags" Target="../tags/tag978.xml"/><Relationship Id="rId11" Type="http://schemas.openxmlformats.org/officeDocument/2006/relationships/tags" Target="../tags/tag977.xml"/><Relationship Id="rId10" Type="http://schemas.openxmlformats.org/officeDocument/2006/relationships/tags" Target="../tags/tag976.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8.xml"/><Relationship Id="rId7" Type="http://schemas.openxmlformats.org/officeDocument/2006/relationships/image" Target="../media/image5.png"/><Relationship Id="rId6" Type="http://schemas.openxmlformats.org/officeDocument/2006/relationships/tags" Target="../tags/tag77.xml"/><Relationship Id="rId5" Type="http://schemas.openxmlformats.org/officeDocument/2006/relationships/image" Target="../media/image4.png"/><Relationship Id="rId4" Type="http://schemas.openxmlformats.org/officeDocument/2006/relationships/tags" Target="../tags/tag76.xml"/><Relationship Id="rId3" Type="http://schemas.openxmlformats.org/officeDocument/2006/relationships/image" Target="../media/image1.jpeg"/><Relationship Id="rId2" Type="http://schemas.openxmlformats.org/officeDocument/2006/relationships/tags" Target="../tags/tag75.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image" Target="../media/image6.png"/><Relationship Id="rId7" Type="http://schemas.openxmlformats.org/officeDocument/2006/relationships/tags" Target="../tags/tag984.xml"/><Relationship Id="rId6" Type="http://schemas.openxmlformats.org/officeDocument/2006/relationships/image" Target="../media/image5.png"/><Relationship Id="rId5" Type="http://schemas.openxmlformats.org/officeDocument/2006/relationships/tags" Target="../tags/tag983.xml"/><Relationship Id="rId4" Type="http://schemas.openxmlformats.org/officeDocument/2006/relationships/tags" Target="../tags/tag982.xml"/><Relationship Id="rId3" Type="http://schemas.openxmlformats.org/officeDocument/2006/relationships/image" Target="../media/image1.jpeg"/><Relationship Id="rId2" Type="http://schemas.openxmlformats.org/officeDocument/2006/relationships/tags" Target="../tags/tag981.xml"/><Relationship Id="rId13" Type="http://schemas.openxmlformats.org/officeDocument/2006/relationships/tags" Target="../tags/tag989.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9" Type="http://schemas.openxmlformats.org/officeDocument/2006/relationships/tags" Target="../tags/tag1000.xml"/><Relationship Id="rId8" Type="http://schemas.openxmlformats.org/officeDocument/2006/relationships/tags" Target="../tags/tag999.xml"/><Relationship Id="rId7" Type="http://schemas.openxmlformats.org/officeDocument/2006/relationships/image" Target="../media/image3.png"/><Relationship Id="rId6" Type="http://schemas.openxmlformats.org/officeDocument/2006/relationships/tags" Target="../tags/tag998.xml"/><Relationship Id="rId5" Type="http://schemas.openxmlformats.org/officeDocument/2006/relationships/image" Target="../media/image2.png"/><Relationship Id="rId4" Type="http://schemas.openxmlformats.org/officeDocument/2006/relationships/tags" Target="../tags/tag997.xml"/><Relationship Id="rId3" Type="http://schemas.openxmlformats.org/officeDocument/2006/relationships/image" Target="../media/image1.jpeg"/><Relationship Id="rId2" Type="http://schemas.openxmlformats.org/officeDocument/2006/relationships/tags" Target="../tags/tag996.xml"/><Relationship Id="rId13" Type="http://schemas.openxmlformats.org/officeDocument/2006/relationships/tags" Target="../tags/tag1004.xml"/><Relationship Id="rId12" Type="http://schemas.openxmlformats.org/officeDocument/2006/relationships/tags" Target="../tags/tag1003.xml"/><Relationship Id="rId11" Type="http://schemas.openxmlformats.org/officeDocument/2006/relationships/tags" Target="../tags/tag1002.xml"/><Relationship Id="rId10" Type="http://schemas.openxmlformats.org/officeDocument/2006/relationships/tags" Target="../tags/tag1001.xml"/><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08.xml"/><Relationship Id="rId7" Type="http://schemas.openxmlformats.org/officeDocument/2006/relationships/image" Target="../media/image5.png"/><Relationship Id="rId6" Type="http://schemas.openxmlformats.org/officeDocument/2006/relationships/tags" Target="../tags/tag1007.xml"/><Relationship Id="rId5" Type="http://schemas.openxmlformats.org/officeDocument/2006/relationships/image" Target="../media/image4.png"/><Relationship Id="rId4" Type="http://schemas.openxmlformats.org/officeDocument/2006/relationships/tags" Target="../tags/tag1006.xml"/><Relationship Id="rId3" Type="http://schemas.openxmlformats.org/officeDocument/2006/relationships/image" Target="../media/image1.jpeg"/><Relationship Id="rId2" Type="http://schemas.openxmlformats.org/officeDocument/2006/relationships/tags" Target="../tags/tag1005.xml"/><Relationship Id="rId14" Type="http://schemas.openxmlformats.org/officeDocument/2006/relationships/tags" Target="../tags/tag1013.xml"/><Relationship Id="rId13" Type="http://schemas.openxmlformats.org/officeDocument/2006/relationships/tags" Target="../tags/tag1012.xml"/><Relationship Id="rId12" Type="http://schemas.openxmlformats.org/officeDocument/2006/relationships/tags" Target="../tags/tag1011.xml"/><Relationship Id="rId11" Type="http://schemas.openxmlformats.org/officeDocument/2006/relationships/tags" Target="../tags/tag1010.xml"/><Relationship Id="rId10" Type="http://schemas.openxmlformats.org/officeDocument/2006/relationships/tags" Target="../tags/tag1009.xml"/><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017.xml"/><Relationship Id="rId7" Type="http://schemas.openxmlformats.org/officeDocument/2006/relationships/image" Target="../media/image8.png"/><Relationship Id="rId6" Type="http://schemas.openxmlformats.org/officeDocument/2006/relationships/tags" Target="../tags/tag1016.xml"/><Relationship Id="rId5" Type="http://schemas.openxmlformats.org/officeDocument/2006/relationships/image" Target="../media/image7.png"/><Relationship Id="rId4" Type="http://schemas.openxmlformats.org/officeDocument/2006/relationships/tags" Target="../tags/tag1015.xml"/><Relationship Id="rId3" Type="http://schemas.openxmlformats.org/officeDocument/2006/relationships/image" Target="../media/image1.jpeg"/><Relationship Id="rId2" Type="http://schemas.openxmlformats.org/officeDocument/2006/relationships/tags" Target="../tags/tag1014.xml"/><Relationship Id="rId14" Type="http://schemas.openxmlformats.org/officeDocument/2006/relationships/tags" Target="../tags/tag1022.xml"/><Relationship Id="rId13" Type="http://schemas.openxmlformats.org/officeDocument/2006/relationships/tags" Target="../tags/tag1021.xml"/><Relationship Id="rId12" Type="http://schemas.openxmlformats.org/officeDocument/2006/relationships/tags" Target="../tags/tag1020.xml"/><Relationship Id="rId11" Type="http://schemas.openxmlformats.org/officeDocument/2006/relationships/tags" Target="../tags/tag1019.xml"/><Relationship Id="rId10" Type="http://schemas.openxmlformats.org/officeDocument/2006/relationships/tags" Target="../tags/tag1018.xml"/><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26.xml"/><Relationship Id="rId7" Type="http://schemas.openxmlformats.org/officeDocument/2006/relationships/image" Target="../media/image5.png"/><Relationship Id="rId6" Type="http://schemas.openxmlformats.org/officeDocument/2006/relationships/tags" Target="../tags/tag1025.xml"/><Relationship Id="rId5" Type="http://schemas.openxmlformats.org/officeDocument/2006/relationships/image" Target="../media/image4.png"/><Relationship Id="rId4" Type="http://schemas.openxmlformats.org/officeDocument/2006/relationships/tags" Target="../tags/tag1024.xml"/><Relationship Id="rId3" Type="http://schemas.openxmlformats.org/officeDocument/2006/relationships/image" Target="../media/image1.jpeg"/><Relationship Id="rId2" Type="http://schemas.openxmlformats.org/officeDocument/2006/relationships/tags" Target="../tags/tag1023.xml"/><Relationship Id="rId15" Type="http://schemas.openxmlformats.org/officeDocument/2006/relationships/tags" Target="../tags/tag1032.xml"/><Relationship Id="rId14" Type="http://schemas.openxmlformats.org/officeDocument/2006/relationships/tags" Target="../tags/tag1031.xml"/><Relationship Id="rId13" Type="http://schemas.openxmlformats.org/officeDocument/2006/relationships/tags" Target="../tags/tag1030.xml"/><Relationship Id="rId12" Type="http://schemas.openxmlformats.org/officeDocument/2006/relationships/tags" Target="../tags/tag1029.xml"/><Relationship Id="rId11" Type="http://schemas.openxmlformats.org/officeDocument/2006/relationships/tags" Target="../tags/tag1028.xml"/><Relationship Id="rId10" Type="http://schemas.openxmlformats.org/officeDocument/2006/relationships/tags" Target="../tags/tag1027.xml"/><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36.xml"/><Relationship Id="rId7" Type="http://schemas.openxmlformats.org/officeDocument/2006/relationships/image" Target="../media/image5.png"/><Relationship Id="rId6" Type="http://schemas.openxmlformats.org/officeDocument/2006/relationships/tags" Target="../tags/tag1035.xml"/><Relationship Id="rId5" Type="http://schemas.openxmlformats.org/officeDocument/2006/relationships/image" Target="../media/image4.png"/><Relationship Id="rId4" Type="http://schemas.openxmlformats.org/officeDocument/2006/relationships/tags" Target="../tags/tag1034.xml"/><Relationship Id="rId3" Type="http://schemas.openxmlformats.org/officeDocument/2006/relationships/image" Target="../media/image1.jpeg"/><Relationship Id="rId2" Type="http://schemas.openxmlformats.org/officeDocument/2006/relationships/tags" Target="../tags/tag1033.xml"/><Relationship Id="rId17" Type="http://schemas.openxmlformats.org/officeDocument/2006/relationships/tags" Target="../tags/tag1044.xml"/><Relationship Id="rId16" Type="http://schemas.openxmlformats.org/officeDocument/2006/relationships/tags" Target="../tags/tag1043.xml"/><Relationship Id="rId15" Type="http://schemas.openxmlformats.org/officeDocument/2006/relationships/tags" Target="../tags/tag1042.xml"/><Relationship Id="rId14" Type="http://schemas.openxmlformats.org/officeDocument/2006/relationships/tags" Target="../tags/tag1041.xml"/><Relationship Id="rId13" Type="http://schemas.openxmlformats.org/officeDocument/2006/relationships/tags" Target="../tags/tag1040.xml"/><Relationship Id="rId12" Type="http://schemas.openxmlformats.org/officeDocument/2006/relationships/tags" Target="../tags/tag1039.xml"/><Relationship Id="rId11" Type="http://schemas.openxmlformats.org/officeDocument/2006/relationships/tags" Target="../tags/tag1038.xml"/><Relationship Id="rId10" Type="http://schemas.openxmlformats.org/officeDocument/2006/relationships/tags" Target="../tags/tag1037.xml"/><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1049.xml"/><Relationship Id="rId8" Type="http://schemas.openxmlformats.org/officeDocument/2006/relationships/tags" Target="../tags/tag1048.xml"/><Relationship Id="rId7" Type="http://schemas.openxmlformats.org/officeDocument/2006/relationships/image" Target="../media/image11.png"/><Relationship Id="rId6" Type="http://schemas.openxmlformats.org/officeDocument/2006/relationships/tags" Target="../tags/tag1047.xml"/><Relationship Id="rId5" Type="http://schemas.openxmlformats.org/officeDocument/2006/relationships/image" Target="../media/image10.png"/><Relationship Id="rId4" Type="http://schemas.openxmlformats.org/officeDocument/2006/relationships/tags" Target="../tags/tag1046.xml"/><Relationship Id="rId3" Type="http://schemas.openxmlformats.org/officeDocument/2006/relationships/image" Target="../media/image1.jpeg"/><Relationship Id="rId2" Type="http://schemas.openxmlformats.org/officeDocument/2006/relationships/tags" Target="../tags/tag1045.xml"/><Relationship Id="rId11" Type="http://schemas.openxmlformats.org/officeDocument/2006/relationships/tags" Target="../tags/tag1051.xml"/><Relationship Id="rId10" Type="http://schemas.openxmlformats.org/officeDocument/2006/relationships/tags" Target="../tags/tag1050.xml"/><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58.xml"/><Relationship Id="rId7" Type="http://schemas.openxmlformats.org/officeDocument/2006/relationships/image" Target="../media/image5.png"/><Relationship Id="rId6" Type="http://schemas.openxmlformats.org/officeDocument/2006/relationships/tags" Target="../tags/tag1057.xml"/><Relationship Id="rId5" Type="http://schemas.openxmlformats.org/officeDocument/2006/relationships/image" Target="../media/image4.png"/><Relationship Id="rId4" Type="http://schemas.openxmlformats.org/officeDocument/2006/relationships/tags" Target="../tags/tag1056.xml"/><Relationship Id="rId3" Type="http://schemas.openxmlformats.org/officeDocument/2006/relationships/image" Target="../media/image1.jpeg"/><Relationship Id="rId2" Type="http://schemas.openxmlformats.org/officeDocument/2006/relationships/tags" Target="../tags/tag1055.xml"/><Relationship Id="rId15" Type="http://schemas.openxmlformats.org/officeDocument/2006/relationships/tags" Target="../tags/tag1064.xml"/><Relationship Id="rId14" Type="http://schemas.openxmlformats.org/officeDocument/2006/relationships/tags" Target="../tags/tag1063.xml"/><Relationship Id="rId13" Type="http://schemas.openxmlformats.org/officeDocument/2006/relationships/tags" Target="../tags/tag1062.xml"/><Relationship Id="rId12" Type="http://schemas.openxmlformats.org/officeDocument/2006/relationships/tags" Target="../tags/tag1061.xml"/><Relationship Id="rId11" Type="http://schemas.openxmlformats.org/officeDocument/2006/relationships/tags" Target="../tags/tag1060.xml"/><Relationship Id="rId10" Type="http://schemas.openxmlformats.org/officeDocument/2006/relationships/tags" Target="../tags/tag1059.xml"/><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68.xml"/><Relationship Id="rId7" Type="http://schemas.openxmlformats.org/officeDocument/2006/relationships/image" Target="../media/image5.png"/><Relationship Id="rId6" Type="http://schemas.openxmlformats.org/officeDocument/2006/relationships/tags" Target="../tags/tag1067.xml"/><Relationship Id="rId5" Type="http://schemas.openxmlformats.org/officeDocument/2006/relationships/image" Target="../media/image4.png"/><Relationship Id="rId4" Type="http://schemas.openxmlformats.org/officeDocument/2006/relationships/tags" Target="../tags/tag1066.xml"/><Relationship Id="rId3" Type="http://schemas.openxmlformats.org/officeDocument/2006/relationships/image" Target="../media/image1.jpeg"/><Relationship Id="rId2" Type="http://schemas.openxmlformats.org/officeDocument/2006/relationships/tags" Target="../tags/tag1065.xml"/><Relationship Id="rId14" Type="http://schemas.openxmlformats.org/officeDocument/2006/relationships/tags" Target="../tags/tag1073.xml"/><Relationship Id="rId13" Type="http://schemas.openxmlformats.org/officeDocument/2006/relationships/tags" Target="../tags/tag1072.xml"/><Relationship Id="rId12" Type="http://schemas.openxmlformats.org/officeDocument/2006/relationships/tags" Target="../tags/tag1071.xml"/><Relationship Id="rId11" Type="http://schemas.openxmlformats.org/officeDocument/2006/relationships/tags" Target="../tags/tag1070.xml"/><Relationship Id="rId10" Type="http://schemas.openxmlformats.org/officeDocument/2006/relationships/tags" Target="../tags/tag1069.xml"/><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xml"/><Relationship Id="rId7" Type="http://schemas.openxmlformats.org/officeDocument/2006/relationships/image" Target="../media/image5.png"/><Relationship Id="rId6" Type="http://schemas.openxmlformats.org/officeDocument/2006/relationships/tags" Target="../tags/tag86.xml"/><Relationship Id="rId5" Type="http://schemas.openxmlformats.org/officeDocument/2006/relationships/image" Target="../media/image4.png"/><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77.xml"/><Relationship Id="rId7" Type="http://schemas.openxmlformats.org/officeDocument/2006/relationships/image" Target="../media/image5.png"/><Relationship Id="rId6" Type="http://schemas.openxmlformats.org/officeDocument/2006/relationships/tags" Target="../tags/tag1076.xml"/><Relationship Id="rId5" Type="http://schemas.openxmlformats.org/officeDocument/2006/relationships/image" Target="../media/image4.png"/><Relationship Id="rId4" Type="http://schemas.openxmlformats.org/officeDocument/2006/relationships/tags" Target="../tags/tag1075.xml"/><Relationship Id="rId3" Type="http://schemas.openxmlformats.org/officeDocument/2006/relationships/image" Target="../media/image1.jpeg"/><Relationship Id="rId2" Type="http://schemas.openxmlformats.org/officeDocument/2006/relationships/tags" Target="../tags/tag1074.xml"/><Relationship Id="rId13" Type="http://schemas.openxmlformats.org/officeDocument/2006/relationships/tags" Target="../tags/tag1081.xml"/><Relationship Id="rId12" Type="http://schemas.openxmlformats.org/officeDocument/2006/relationships/tags" Target="../tags/tag1080.xml"/><Relationship Id="rId11" Type="http://schemas.openxmlformats.org/officeDocument/2006/relationships/tags" Target="../tags/tag1079.xml"/><Relationship Id="rId10" Type="http://schemas.openxmlformats.org/officeDocument/2006/relationships/tags" Target="../tags/tag1078.xml"/><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1086.xml"/><Relationship Id="rId8" Type="http://schemas.openxmlformats.org/officeDocument/2006/relationships/tags" Target="../tags/tag1085.xml"/><Relationship Id="rId7" Type="http://schemas.openxmlformats.org/officeDocument/2006/relationships/image" Target="../media/image3.png"/><Relationship Id="rId6" Type="http://schemas.openxmlformats.org/officeDocument/2006/relationships/tags" Target="../tags/tag1084.xml"/><Relationship Id="rId5" Type="http://schemas.openxmlformats.org/officeDocument/2006/relationships/image" Target="../media/image2.png"/><Relationship Id="rId4" Type="http://schemas.openxmlformats.org/officeDocument/2006/relationships/tags" Target="../tags/tag1083.xml"/><Relationship Id="rId3" Type="http://schemas.openxmlformats.org/officeDocument/2006/relationships/image" Target="../media/image1.jpeg"/><Relationship Id="rId2" Type="http://schemas.openxmlformats.org/officeDocument/2006/relationships/tags" Target="../tags/tag1082.xml"/><Relationship Id="rId13" Type="http://schemas.openxmlformats.org/officeDocument/2006/relationships/tags" Target="../tags/tag1090.xml"/><Relationship Id="rId12" Type="http://schemas.openxmlformats.org/officeDocument/2006/relationships/tags" Target="../tags/tag1089.xml"/><Relationship Id="rId11" Type="http://schemas.openxmlformats.org/officeDocument/2006/relationships/tags" Target="../tags/tag1088.xml"/><Relationship Id="rId10" Type="http://schemas.openxmlformats.org/officeDocument/2006/relationships/tags" Target="../tags/tag1087.xml"/><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94.xml"/><Relationship Id="rId7" Type="http://schemas.openxmlformats.org/officeDocument/2006/relationships/image" Target="../media/image5.png"/><Relationship Id="rId6" Type="http://schemas.openxmlformats.org/officeDocument/2006/relationships/tags" Target="../tags/tag1093.xml"/><Relationship Id="rId5" Type="http://schemas.openxmlformats.org/officeDocument/2006/relationships/image" Target="../media/image4.png"/><Relationship Id="rId4" Type="http://schemas.openxmlformats.org/officeDocument/2006/relationships/tags" Target="../tags/tag1092.xml"/><Relationship Id="rId3" Type="http://schemas.openxmlformats.org/officeDocument/2006/relationships/image" Target="../media/image1.jpeg"/><Relationship Id="rId2" Type="http://schemas.openxmlformats.org/officeDocument/2006/relationships/tags" Target="../tags/tag1091.xml"/><Relationship Id="rId13" Type="http://schemas.openxmlformats.org/officeDocument/2006/relationships/tags" Target="../tags/tag1098.xml"/><Relationship Id="rId12" Type="http://schemas.openxmlformats.org/officeDocument/2006/relationships/tags" Target="../tags/tag1097.xml"/><Relationship Id="rId11" Type="http://schemas.openxmlformats.org/officeDocument/2006/relationships/tags" Target="../tags/tag1096.xml"/><Relationship Id="rId10" Type="http://schemas.openxmlformats.org/officeDocument/2006/relationships/tags" Target="../tags/tag1095.xml"/><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image" Target="../media/image6.png"/><Relationship Id="rId7" Type="http://schemas.openxmlformats.org/officeDocument/2006/relationships/tags" Target="../tags/tag1102.xml"/><Relationship Id="rId6" Type="http://schemas.openxmlformats.org/officeDocument/2006/relationships/image" Target="../media/image5.png"/><Relationship Id="rId5" Type="http://schemas.openxmlformats.org/officeDocument/2006/relationships/tags" Target="../tags/tag1101.xml"/><Relationship Id="rId4" Type="http://schemas.openxmlformats.org/officeDocument/2006/relationships/tags" Target="../tags/tag1100.xml"/><Relationship Id="rId3" Type="http://schemas.openxmlformats.org/officeDocument/2006/relationships/image" Target="../media/image1.jpeg"/><Relationship Id="rId2" Type="http://schemas.openxmlformats.org/officeDocument/2006/relationships/tags" Target="../tags/tag1099.xml"/><Relationship Id="rId13" Type="http://schemas.openxmlformats.org/officeDocument/2006/relationships/tags" Target="../tags/tag1107.xml"/><Relationship Id="rId12" Type="http://schemas.openxmlformats.org/officeDocument/2006/relationships/tags" Target="../tags/tag1106.xml"/><Relationship Id="rId11" Type="http://schemas.openxmlformats.org/officeDocument/2006/relationships/tags" Target="../tags/tag1105.xml"/><Relationship Id="rId10" Type="http://schemas.openxmlformats.org/officeDocument/2006/relationships/tags" Target="../tags/tag1104.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1113.xml"/><Relationship Id="rId8" Type="http://schemas.openxmlformats.org/officeDocument/2006/relationships/tags" Target="../tags/tag1112.xml"/><Relationship Id="rId7" Type="http://schemas.openxmlformats.org/officeDocument/2006/relationships/tags" Target="../tags/tag1111.xml"/><Relationship Id="rId6" Type="http://schemas.openxmlformats.org/officeDocument/2006/relationships/image" Target="../media/image5.png"/><Relationship Id="rId5" Type="http://schemas.openxmlformats.org/officeDocument/2006/relationships/tags" Target="../tags/tag1110.xml"/><Relationship Id="rId4" Type="http://schemas.openxmlformats.org/officeDocument/2006/relationships/tags" Target="../tags/tag1109.xml"/><Relationship Id="rId3" Type="http://schemas.openxmlformats.org/officeDocument/2006/relationships/image" Target="../media/image1.jpeg"/><Relationship Id="rId2" Type="http://schemas.openxmlformats.org/officeDocument/2006/relationships/tags" Target="../tags/tag1108.xml"/><Relationship Id="rId12" Type="http://schemas.openxmlformats.org/officeDocument/2006/relationships/tags" Target="../tags/tag1116.xml"/><Relationship Id="rId11" Type="http://schemas.openxmlformats.org/officeDocument/2006/relationships/tags" Target="../tags/tag1115.xml"/><Relationship Id="rId10" Type="http://schemas.openxmlformats.org/officeDocument/2006/relationships/tags" Target="../tags/tag1114.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1122.xml"/><Relationship Id="rId8" Type="http://schemas.openxmlformats.org/officeDocument/2006/relationships/tags" Target="../tags/tag1121.xml"/><Relationship Id="rId7" Type="http://schemas.openxmlformats.org/officeDocument/2006/relationships/tags" Target="../tags/tag1120.xml"/><Relationship Id="rId6" Type="http://schemas.openxmlformats.org/officeDocument/2006/relationships/image" Target="../media/image6.png"/><Relationship Id="rId5" Type="http://schemas.openxmlformats.org/officeDocument/2006/relationships/tags" Target="../tags/tag1119.xml"/><Relationship Id="rId4" Type="http://schemas.openxmlformats.org/officeDocument/2006/relationships/tags" Target="../tags/tag1118.xml"/><Relationship Id="rId3" Type="http://schemas.openxmlformats.org/officeDocument/2006/relationships/image" Target="../media/image1.jpeg"/><Relationship Id="rId2" Type="http://schemas.openxmlformats.org/officeDocument/2006/relationships/tags" Target="../tags/tag1117.xml"/><Relationship Id="rId12" Type="http://schemas.openxmlformats.org/officeDocument/2006/relationships/tags" Target="../tags/tag1125.xml"/><Relationship Id="rId11" Type="http://schemas.openxmlformats.org/officeDocument/2006/relationships/tags" Target="../tags/tag1124.xml"/><Relationship Id="rId10" Type="http://schemas.openxmlformats.org/officeDocument/2006/relationships/tags" Target="../tags/tag1123.xml"/><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tags" Target="../tags/tag1130.xml"/><Relationship Id="rId7" Type="http://schemas.openxmlformats.org/officeDocument/2006/relationships/tags" Target="../tags/tag1129.xml"/><Relationship Id="rId6" Type="http://schemas.openxmlformats.org/officeDocument/2006/relationships/image" Target="../media/image5.png"/><Relationship Id="rId5" Type="http://schemas.openxmlformats.org/officeDocument/2006/relationships/tags" Target="../tags/tag1128.xml"/><Relationship Id="rId4" Type="http://schemas.openxmlformats.org/officeDocument/2006/relationships/tags" Target="../tags/tag1127.xml"/><Relationship Id="rId3" Type="http://schemas.openxmlformats.org/officeDocument/2006/relationships/image" Target="../media/image1.jpeg"/><Relationship Id="rId2" Type="http://schemas.openxmlformats.org/officeDocument/2006/relationships/tags" Target="../tags/tag1126.xml"/><Relationship Id="rId12" Type="http://schemas.openxmlformats.org/officeDocument/2006/relationships/tags" Target="../tags/tag1134.xml"/><Relationship Id="rId11" Type="http://schemas.openxmlformats.org/officeDocument/2006/relationships/tags" Target="../tags/tag1133.xml"/><Relationship Id="rId10" Type="http://schemas.openxmlformats.org/officeDocument/2006/relationships/tags" Target="../tags/tag1132.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1140.xml"/><Relationship Id="rId8" Type="http://schemas.openxmlformats.org/officeDocument/2006/relationships/tags" Target="../tags/tag1139.xml"/><Relationship Id="rId7" Type="http://schemas.openxmlformats.org/officeDocument/2006/relationships/tags" Target="../tags/tag1138.xml"/><Relationship Id="rId6" Type="http://schemas.openxmlformats.org/officeDocument/2006/relationships/image" Target="../media/image6.png"/><Relationship Id="rId5" Type="http://schemas.openxmlformats.org/officeDocument/2006/relationships/tags" Target="../tags/tag1137.xml"/><Relationship Id="rId4" Type="http://schemas.openxmlformats.org/officeDocument/2006/relationships/tags" Target="../tags/tag1136.xml"/><Relationship Id="rId3" Type="http://schemas.openxmlformats.org/officeDocument/2006/relationships/image" Target="../media/image1.jpeg"/><Relationship Id="rId2" Type="http://schemas.openxmlformats.org/officeDocument/2006/relationships/tags" Target="../tags/tag1135.xml"/><Relationship Id="rId14" Type="http://schemas.openxmlformats.org/officeDocument/2006/relationships/tags" Target="../tags/tag1145.xml"/><Relationship Id="rId13" Type="http://schemas.openxmlformats.org/officeDocument/2006/relationships/tags" Target="../tags/tag1144.xml"/><Relationship Id="rId12" Type="http://schemas.openxmlformats.org/officeDocument/2006/relationships/tags" Target="../tags/tag1143.xml"/><Relationship Id="rId11" Type="http://schemas.openxmlformats.org/officeDocument/2006/relationships/tags" Target="../tags/tag1142.xml"/><Relationship Id="rId10" Type="http://schemas.openxmlformats.org/officeDocument/2006/relationships/tags" Target="../tags/tag1141.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image" Target="../media/image6.png"/><Relationship Id="rId7" Type="http://schemas.openxmlformats.org/officeDocument/2006/relationships/tags" Target="../tags/tag1149.xml"/><Relationship Id="rId6" Type="http://schemas.openxmlformats.org/officeDocument/2006/relationships/image" Target="../media/image5.png"/><Relationship Id="rId5" Type="http://schemas.openxmlformats.org/officeDocument/2006/relationships/tags" Target="../tags/tag1148.xml"/><Relationship Id="rId4" Type="http://schemas.openxmlformats.org/officeDocument/2006/relationships/tags" Target="../tags/tag1147.xml"/><Relationship Id="rId3" Type="http://schemas.openxmlformats.org/officeDocument/2006/relationships/image" Target="../media/image1.jpeg"/><Relationship Id="rId2" Type="http://schemas.openxmlformats.org/officeDocument/2006/relationships/tags" Target="../tags/tag1146.xml"/><Relationship Id="rId13" Type="http://schemas.openxmlformats.org/officeDocument/2006/relationships/tags" Target="../tags/tag1154.xml"/><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9" Type="http://schemas.openxmlformats.org/officeDocument/2006/relationships/tags" Target="../tags/tag1165.xml"/><Relationship Id="rId8" Type="http://schemas.openxmlformats.org/officeDocument/2006/relationships/tags" Target="../tags/tag1164.xml"/><Relationship Id="rId7" Type="http://schemas.openxmlformats.org/officeDocument/2006/relationships/image" Target="../media/image3.png"/><Relationship Id="rId6" Type="http://schemas.openxmlformats.org/officeDocument/2006/relationships/tags" Target="../tags/tag1163.xml"/><Relationship Id="rId5" Type="http://schemas.openxmlformats.org/officeDocument/2006/relationships/image" Target="../media/image2.png"/><Relationship Id="rId4" Type="http://schemas.openxmlformats.org/officeDocument/2006/relationships/tags" Target="../tags/tag1162.xml"/><Relationship Id="rId3" Type="http://schemas.openxmlformats.org/officeDocument/2006/relationships/image" Target="../media/image1.jpeg"/><Relationship Id="rId2" Type="http://schemas.openxmlformats.org/officeDocument/2006/relationships/tags" Target="../tags/tag1161.xml"/><Relationship Id="rId13" Type="http://schemas.openxmlformats.org/officeDocument/2006/relationships/tags" Target="../tags/tag1169.xml"/><Relationship Id="rId12" Type="http://schemas.openxmlformats.org/officeDocument/2006/relationships/tags" Target="../tags/tag1168.xml"/><Relationship Id="rId11" Type="http://schemas.openxmlformats.org/officeDocument/2006/relationships/tags" Target="../tags/tag1167.xml"/><Relationship Id="rId10" Type="http://schemas.openxmlformats.org/officeDocument/2006/relationships/tags" Target="../tags/tag1166.xml"/><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image" Target="../media/image3.png"/><Relationship Id="rId6" Type="http://schemas.openxmlformats.org/officeDocument/2006/relationships/tags" Target="../tags/tag94.xml"/><Relationship Id="rId5" Type="http://schemas.openxmlformats.org/officeDocument/2006/relationships/image" Target="../media/image2.png"/><Relationship Id="rId4" Type="http://schemas.openxmlformats.org/officeDocument/2006/relationships/tags" Target="../tags/tag93.xml"/><Relationship Id="rId3" Type="http://schemas.openxmlformats.org/officeDocument/2006/relationships/image" Target="../media/image1.jpeg"/><Relationship Id="rId2" Type="http://schemas.openxmlformats.org/officeDocument/2006/relationships/tags" Target="../tags/tag92.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173.xml"/><Relationship Id="rId7" Type="http://schemas.openxmlformats.org/officeDocument/2006/relationships/image" Target="../media/image5.png"/><Relationship Id="rId6" Type="http://schemas.openxmlformats.org/officeDocument/2006/relationships/tags" Target="../tags/tag1172.xml"/><Relationship Id="rId5" Type="http://schemas.openxmlformats.org/officeDocument/2006/relationships/image" Target="../media/image4.png"/><Relationship Id="rId4" Type="http://schemas.openxmlformats.org/officeDocument/2006/relationships/tags" Target="../tags/tag1171.xml"/><Relationship Id="rId3" Type="http://schemas.openxmlformats.org/officeDocument/2006/relationships/image" Target="../media/image1.jpeg"/><Relationship Id="rId2" Type="http://schemas.openxmlformats.org/officeDocument/2006/relationships/tags" Target="../tags/tag1170.xml"/><Relationship Id="rId14" Type="http://schemas.openxmlformats.org/officeDocument/2006/relationships/tags" Target="../tags/tag1178.xml"/><Relationship Id="rId13" Type="http://schemas.openxmlformats.org/officeDocument/2006/relationships/tags" Target="../tags/tag1177.xml"/><Relationship Id="rId12" Type="http://schemas.openxmlformats.org/officeDocument/2006/relationships/tags" Target="../tags/tag1176.xml"/><Relationship Id="rId11" Type="http://schemas.openxmlformats.org/officeDocument/2006/relationships/tags" Target="../tags/tag1175.xml"/><Relationship Id="rId10" Type="http://schemas.openxmlformats.org/officeDocument/2006/relationships/tags" Target="../tags/tag1174.xml"/><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182.xml"/><Relationship Id="rId7" Type="http://schemas.openxmlformats.org/officeDocument/2006/relationships/image" Target="../media/image8.png"/><Relationship Id="rId6" Type="http://schemas.openxmlformats.org/officeDocument/2006/relationships/tags" Target="../tags/tag1181.xml"/><Relationship Id="rId5" Type="http://schemas.openxmlformats.org/officeDocument/2006/relationships/image" Target="../media/image7.png"/><Relationship Id="rId4" Type="http://schemas.openxmlformats.org/officeDocument/2006/relationships/tags" Target="../tags/tag1180.xml"/><Relationship Id="rId3" Type="http://schemas.openxmlformats.org/officeDocument/2006/relationships/image" Target="../media/image1.jpeg"/><Relationship Id="rId2" Type="http://schemas.openxmlformats.org/officeDocument/2006/relationships/tags" Target="../tags/tag1179.xml"/><Relationship Id="rId14" Type="http://schemas.openxmlformats.org/officeDocument/2006/relationships/tags" Target="../tags/tag1187.xml"/><Relationship Id="rId13" Type="http://schemas.openxmlformats.org/officeDocument/2006/relationships/tags" Target="../tags/tag1186.xml"/><Relationship Id="rId12" Type="http://schemas.openxmlformats.org/officeDocument/2006/relationships/tags" Target="../tags/tag1185.xml"/><Relationship Id="rId11" Type="http://schemas.openxmlformats.org/officeDocument/2006/relationships/tags" Target="../tags/tag1184.xml"/><Relationship Id="rId10" Type="http://schemas.openxmlformats.org/officeDocument/2006/relationships/tags" Target="../tags/tag1183.xml"/><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191.xml"/><Relationship Id="rId7" Type="http://schemas.openxmlformats.org/officeDocument/2006/relationships/image" Target="../media/image5.png"/><Relationship Id="rId6" Type="http://schemas.openxmlformats.org/officeDocument/2006/relationships/tags" Target="../tags/tag1190.xml"/><Relationship Id="rId5" Type="http://schemas.openxmlformats.org/officeDocument/2006/relationships/image" Target="../media/image4.png"/><Relationship Id="rId4" Type="http://schemas.openxmlformats.org/officeDocument/2006/relationships/tags" Target="../tags/tag1189.xml"/><Relationship Id="rId3" Type="http://schemas.openxmlformats.org/officeDocument/2006/relationships/image" Target="../media/image1.jpeg"/><Relationship Id="rId2" Type="http://schemas.openxmlformats.org/officeDocument/2006/relationships/tags" Target="../tags/tag1188.xml"/><Relationship Id="rId15" Type="http://schemas.openxmlformats.org/officeDocument/2006/relationships/tags" Target="../tags/tag1197.xml"/><Relationship Id="rId14" Type="http://schemas.openxmlformats.org/officeDocument/2006/relationships/tags" Target="../tags/tag1196.xml"/><Relationship Id="rId13" Type="http://schemas.openxmlformats.org/officeDocument/2006/relationships/tags" Target="../tags/tag1195.xml"/><Relationship Id="rId12" Type="http://schemas.openxmlformats.org/officeDocument/2006/relationships/tags" Target="../tags/tag1194.xml"/><Relationship Id="rId11" Type="http://schemas.openxmlformats.org/officeDocument/2006/relationships/tags" Target="../tags/tag1193.xml"/><Relationship Id="rId10" Type="http://schemas.openxmlformats.org/officeDocument/2006/relationships/tags" Target="../tags/tag1192.xml"/><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01.xml"/><Relationship Id="rId7" Type="http://schemas.openxmlformats.org/officeDocument/2006/relationships/image" Target="../media/image5.png"/><Relationship Id="rId6" Type="http://schemas.openxmlformats.org/officeDocument/2006/relationships/tags" Target="../tags/tag1200.xml"/><Relationship Id="rId5" Type="http://schemas.openxmlformats.org/officeDocument/2006/relationships/image" Target="../media/image4.png"/><Relationship Id="rId4" Type="http://schemas.openxmlformats.org/officeDocument/2006/relationships/tags" Target="../tags/tag1199.xml"/><Relationship Id="rId3" Type="http://schemas.openxmlformats.org/officeDocument/2006/relationships/image" Target="../media/image1.jpeg"/><Relationship Id="rId2" Type="http://schemas.openxmlformats.org/officeDocument/2006/relationships/tags" Target="../tags/tag1198.xml"/><Relationship Id="rId17" Type="http://schemas.openxmlformats.org/officeDocument/2006/relationships/tags" Target="../tags/tag1209.xml"/><Relationship Id="rId16" Type="http://schemas.openxmlformats.org/officeDocument/2006/relationships/tags" Target="../tags/tag1208.xml"/><Relationship Id="rId15" Type="http://schemas.openxmlformats.org/officeDocument/2006/relationships/tags" Target="../tags/tag1207.xml"/><Relationship Id="rId14" Type="http://schemas.openxmlformats.org/officeDocument/2006/relationships/tags" Target="../tags/tag1206.xml"/><Relationship Id="rId13" Type="http://schemas.openxmlformats.org/officeDocument/2006/relationships/tags" Target="../tags/tag1205.xml"/><Relationship Id="rId12" Type="http://schemas.openxmlformats.org/officeDocument/2006/relationships/tags" Target="../tags/tag1204.xml"/><Relationship Id="rId11" Type="http://schemas.openxmlformats.org/officeDocument/2006/relationships/tags" Target="../tags/tag1203.xml"/><Relationship Id="rId10" Type="http://schemas.openxmlformats.org/officeDocument/2006/relationships/tags" Target="../tags/tag1202.xml"/><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1214.xml"/><Relationship Id="rId8" Type="http://schemas.openxmlformats.org/officeDocument/2006/relationships/tags" Target="../tags/tag1213.xml"/><Relationship Id="rId7" Type="http://schemas.openxmlformats.org/officeDocument/2006/relationships/image" Target="../media/image11.png"/><Relationship Id="rId6" Type="http://schemas.openxmlformats.org/officeDocument/2006/relationships/tags" Target="../tags/tag1212.xml"/><Relationship Id="rId5" Type="http://schemas.openxmlformats.org/officeDocument/2006/relationships/image" Target="../media/image10.png"/><Relationship Id="rId4" Type="http://schemas.openxmlformats.org/officeDocument/2006/relationships/tags" Target="../tags/tag1211.xml"/><Relationship Id="rId3" Type="http://schemas.openxmlformats.org/officeDocument/2006/relationships/image" Target="../media/image1.jpeg"/><Relationship Id="rId2" Type="http://schemas.openxmlformats.org/officeDocument/2006/relationships/tags" Target="../tags/tag1210.xml"/><Relationship Id="rId11" Type="http://schemas.openxmlformats.org/officeDocument/2006/relationships/tags" Target="../tags/tag1216.xml"/><Relationship Id="rId10" Type="http://schemas.openxmlformats.org/officeDocument/2006/relationships/tags" Target="../tags/tag1215.xml"/><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4" Type="http://schemas.openxmlformats.org/officeDocument/2006/relationships/tags" Target="../tags/tag1219.xml"/><Relationship Id="rId3" Type="http://schemas.openxmlformats.org/officeDocument/2006/relationships/tags" Target="../tags/tag1218.xml"/><Relationship Id="rId2" Type="http://schemas.openxmlformats.org/officeDocument/2006/relationships/tags" Target="../tags/tag1217.xml"/><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23.xml"/><Relationship Id="rId7" Type="http://schemas.openxmlformats.org/officeDocument/2006/relationships/image" Target="../media/image5.png"/><Relationship Id="rId6" Type="http://schemas.openxmlformats.org/officeDocument/2006/relationships/tags" Target="../tags/tag1222.xml"/><Relationship Id="rId5" Type="http://schemas.openxmlformats.org/officeDocument/2006/relationships/image" Target="../media/image4.png"/><Relationship Id="rId4" Type="http://schemas.openxmlformats.org/officeDocument/2006/relationships/tags" Target="../tags/tag1221.xml"/><Relationship Id="rId3" Type="http://schemas.openxmlformats.org/officeDocument/2006/relationships/image" Target="../media/image1.jpeg"/><Relationship Id="rId2" Type="http://schemas.openxmlformats.org/officeDocument/2006/relationships/tags" Target="../tags/tag1220.xml"/><Relationship Id="rId15" Type="http://schemas.openxmlformats.org/officeDocument/2006/relationships/tags" Target="../tags/tag1229.xml"/><Relationship Id="rId14" Type="http://schemas.openxmlformats.org/officeDocument/2006/relationships/tags" Target="../tags/tag1228.xml"/><Relationship Id="rId13" Type="http://schemas.openxmlformats.org/officeDocument/2006/relationships/tags" Target="../tags/tag1227.xml"/><Relationship Id="rId12" Type="http://schemas.openxmlformats.org/officeDocument/2006/relationships/tags" Target="../tags/tag1226.xml"/><Relationship Id="rId11" Type="http://schemas.openxmlformats.org/officeDocument/2006/relationships/tags" Target="../tags/tag1225.xml"/><Relationship Id="rId10" Type="http://schemas.openxmlformats.org/officeDocument/2006/relationships/tags" Target="../tags/tag1224.xml"/><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33.xml"/><Relationship Id="rId7" Type="http://schemas.openxmlformats.org/officeDocument/2006/relationships/image" Target="../media/image5.png"/><Relationship Id="rId6" Type="http://schemas.openxmlformats.org/officeDocument/2006/relationships/tags" Target="../tags/tag1232.xml"/><Relationship Id="rId5" Type="http://schemas.openxmlformats.org/officeDocument/2006/relationships/image" Target="../media/image4.png"/><Relationship Id="rId4" Type="http://schemas.openxmlformats.org/officeDocument/2006/relationships/tags" Target="../tags/tag1231.xml"/><Relationship Id="rId3" Type="http://schemas.openxmlformats.org/officeDocument/2006/relationships/image" Target="../media/image1.jpeg"/><Relationship Id="rId2" Type="http://schemas.openxmlformats.org/officeDocument/2006/relationships/tags" Target="../tags/tag1230.xml"/><Relationship Id="rId14" Type="http://schemas.openxmlformats.org/officeDocument/2006/relationships/tags" Target="../tags/tag1238.xml"/><Relationship Id="rId13" Type="http://schemas.openxmlformats.org/officeDocument/2006/relationships/tags" Target="../tags/tag1237.xml"/><Relationship Id="rId12" Type="http://schemas.openxmlformats.org/officeDocument/2006/relationships/tags" Target="../tags/tag1236.xml"/><Relationship Id="rId11" Type="http://schemas.openxmlformats.org/officeDocument/2006/relationships/tags" Target="../tags/tag1235.xml"/><Relationship Id="rId10" Type="http://schemas.openxmlformats.org/officeDocument/2006/relationships/tags" Target="../tags/tag1234.xml"/><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42.xml"/><Relationship Id="rId7" Type="http://schemas.openxmlformats.org/officeDocument/2006/relationships/image" Target="../media/image5.png"/><Relationship Id="rId6" Type="http://schemas.openxmlformats.org/officeDocument/2006/relationships/tags" Target="../tags/tag1241.xml"/><Relationship Id="rId5" Type="http://schemas.openxmlformats.org/officeDocument/2006/relationships/image" Target="../media/image4.png"/><Relationship Id="rId4" Type="http://schemas.openxmlformats.org/officeDocument/2006/relationships/tags" Target="../tags/tag1240.xml"/><Relationship Id="rId3" Type="http://schemas.openxmlformats.org/officeDocument/2006/relationships/image" Target="../media/image1.jpeg"/><Relationship Id="rId2" Type="http://schemas.openxmlformats.org/officeDocument/2006/relationships/tags" Target="../tags/tag1239.xml"/><Relationship Id="rId13" Type="http://schemas.openxmlformats.org/officeDocument/2006/relationships/tags" Target="../tags/tag1246.xml"/><Relationship Id="rId12" Type="http://schemas.openxmlformats.org/officeDocument/2006/relationships/tags" Target="../tags/tag1245.xml"/><Relationship Id="rId11" Type="http://schemas.openxmlformats.org/officeDocument/2006/relationships/tags" Target="../tags/tag1244.xml"/><Relationship Id="rId10" Type="http://schemas.openxmlformats.org/officeDocument/2006/relationships/tags" Target="../tags/tag1243.xml"/><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9" Type="http://schemas.openxmlformats.org/officeDocument/2006/relationships/tags" Target="../tags/tag1251.xml"/><Relationship Id="rId8" Type="http://schemas.openxmlformats.org/officeDocument/2006/relationships/tags" Target="../tags/tag1250.xml"/><Relationship Id="rId7" Type="http://schemas.openxmlformats.org/officeDocument/2006/relationships/image" Target="../media/image3.png"/><Relationship Id="rId6" Type="http://schemas.openxmlformats.org/officeDocument/2006/relationships/tags" Target="../tags/tag1249.xml"/><Relationship Id="rId5" Type="http://schemas.openxmlformats.org/officeDocument/2006/relationships/image" Target="../media/image2.png"/><Relationship Id="rId4" Type="http://schemas.openxmlformats.org/officeDocument/2006/relationships/tags" Target="../tags/tag1248.xml"/><Relationship Id="rId3" Type="http://schemas.openxmlformats.org/officeDocument/2006/relationships/image" Target="../media/image1.jpeg"/><Relationship Id="rId2" Type="http://schemas.openxmlformats.org/officeDocument/2006/relationships/tags" Target="../tags/tag1247.xml"/><Relationship Id="rId13" Type="http://schemas.openxmlformats.org/officeDocument/2006/relationships/tags" Target="../tags/tag1255.xml"/><Relationship Id="rId12" Type="http://schemas.openxmlformats.org/officeDocument/2006/relationships/tags" Target="../tags/tag1254.xml"/><Relationship Id="rId11" Type="http://schemas.openxmlformats.org/officeDocument/2006/relationships/tags" Target="../tags/tag1253.xml"/><Relationship Id="rId10" Type="http://schemas.openxmlformats.org/officeDocument/2006/relationships/tags" Target="../tags/tag1252.xml"/><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4.xml"/><Relationship Id="rId7" Type="http://schemas.openxmlformats.org/officeDocument/2006/relationships/image" Target="../media/image5.png"/><Relationship Id="rId6" Type="http://schemas.openxmlformats.org/officeDocument/2006/relationships/tags" Target="../tags/tag103.xml"/><Relationship Id="rId5" Type="http://schemas.openxmlformats.org/officeDocument/2006/relationships/image" Target="../media/image4.png"/><Relationship Id="rId4" Type="http://schemas.openxmlformats.org/officeDocument/2006/relationships/tags" Target="../tags/tag102.xml"/><Relationship Id="rId3" Type="http://schemas.openxmlformats.org/officeDocument/2006/relationships/image" Target="../media/image1.jpeg"/><Relationship Id="rId2" Type="http://schemas.openxmlformats.org/officeDocument/2006/relationships/tags" Target="../tags/tag101.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59.xml"/><Relationship Id="rId7" Type="http://schemas.openxmlformats.org/officeDocument/2006/relationships/image" Target="../media/image5.png"/><Relationship Id="rId6" Type="http://schemas.openxmlformats.org/officeDocument/2006/relationships/tags" Target="../tags/tag1258.xml"/><Relationship Id="rId5" Type="http://schemas.openxmlformats.org/officeDocument/2006/relationships/image" Target="../media/image4.png"/><Relationship Id="rId4" Type="http://schemas.openxmlformats.org/officeDocument/2006/relationships/tags" Target="../tags/tag1257.xml"/><Relationship Id="rId3" Type="http://schemas.openxmlformats.org/officeDocument/2006/relationships/image" Target="../media/image1.jpeg"/><Relationship Id="rId2" Type="http://schemas.openxmlformats.org/officeDocument/2006/relationships/tags" Target="../tags/tag1256.xml"/><Relationship Id="rId13" Type="http://schemas.openxmlformats.org/officeDocument/2006/relationships/tags" Target="../tags/tag1263.xml"/><Relationship Id="rId12" Type="http://schemas.openxmlformats.org/officeDocument/2006/relationships/tags" Target="../tags/tag1262.xml"/><Relationship Id="rId11" Type="http://schemas.openxmlformats.org/officeDocument/2006/relationships/tags" Target="../tags/tag1261.xml"/><Relationship Id="rId10" Type="http://schemas.openxmlformats.org/officeDocument/2006/relationships/tags" Target="../tags/tag1260.xml"/><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9" Type="http://schemas.openxmlformats.org/officeDocument/2006/relationships/tags" Target="../tags/tag1268.xml"/><Relationship Id="rId8" Type="http://schemas.openxmlformats.org/officeDocument/2006/relationships/image" Target="../media/image6.png"/><Relationship Id="rId7" Type="http://schemas.openxmlformats.org/officeDocument/2006/relationships/tags" Target="../tags/tag1267.xml"/><Relationship Id="rId6" Type="http://schemas.openxmlformats.org/officeDocument/2006/relationships/image" Target="../media/image5.png"/><Relationship Id="rId5" Type="http://schemas.openxmlformats.org/officeDocument/2006/relationships/tags" Target="../tags/tag1266.xml"/><Relationship Id="rId4" Type="http://schemas.openxmlformats.org/officeDocument/2006/relationships/tags" Target="../tags/tag1265.xml"/><Relationship Id="rId3" Type="http://schemas.openxmlformats.org/officeDocument/2006/relationships/image" Target="../media/image1.jpeg"/><Relationship Id="rId2" Type="http://schemas.openxmlformats.org/officeDocument/2006/relationships/tags" Target="../tags/tag1264.xml"/><Relationship Id="rId13" Type="http://schemas.openxmlformats.org/officeDocument/2006/relationships/tags" Target="../tags/tag1272.xml"/><Relationship Id="rId12" Type="http://schemas.openxmlformats.org/officeDocument/2006/relationships/tags" Target="../tags/tag1271.xml"/><Relationship Id="rId11" Type="http://schemas.openxmlformats.org/officeDocument/2006/relationships/tags" Target="../tags/tag1270.xml"/><Relationship Id="rId10" Type="http://schemas.openxmlformats.org/officeDocument/2006/relationships/tags" Target="../tags/tag1269.xml"/><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9" Type="http://schemas.openxmlformats.org/officeDocument/2006/relationships/tags" Target="../tags/tag1278.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image" Target="../media/image5.png"/><Relationship Id="rId5" Type="http://schemas.openxmlformats.org/officeDocument/2006/relationships/tags" Target="../tags/tag1275.xml"/><Relationship Id="rId4" Type="http://schemas.openxmlformats.org/officeDocument/2006/relationships/tags" Target="../tags/tag1274.xml"/><Relationship Id="rId3" Type="http://schemas.openxmlformats.org/officeDocument/2006/relationships/image" Target="../media/image1.jpeg"/><Relationship Id="rId2" Type="http://schemas.openxmlformats.org/officeDocument/2006/relationships/tags" Target="../tags/tag1273.xml"/><Relationship Id="rId12" Type="http://schemas.openxmlformats.org/officeDocument/2006/relationships/tags" Target="../tags/tag1281.xml"/><Relationship Id="rId11" Type="http://schemas.openxmlformats.org/officeDocument/2006/relationships/tags" Target="../tags/tag1280.xml"/><Relationship Id="rId10" Type="http://schemas.openxmlformats.org/officeDocument/2006/relationships/tags" Target="../tags/tag1279.xml"/><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9" Type="http://schemas.openxmlformats.org/officeDocument/2006/relationships/tags" Target="../tags/tag1287.xml"/><Relationship Id="rId8" Type="http://schemas.openxmlformats.org/officeDocument/2006/relationships/tags" Target="../tags/tag1286.xml"/><Relationship Id="rId7" Type="http://schemas.openxmlformats.org/officeDocument/2006/relationships/tags" Target="../tags/tag1285.xml"/><Relationship Id="rId6" Type="http://schemas.openxmlformats.org/officeDocument/2006/relationships/image" Target="../media/image6.png"/><Relationship Id="rId5" Type="http://schemas.openxmlformats.org/officeDocument/2006/relationships/tags" Target="../tags/tag1284.xml"/><Relationship Id="rId4" Type="http://schemas.openxmlformats.org/officeDocument/2006/relationships/tags" Target="../tags/tag1283.xml"/><Relationship Id="rId3" Type="http://schemas.openxmlformats.org/officeDocument/2006/relationships/image" Target="../media/image1.jpeg"/><Relationship Id="rId2" Type="http://schemas.openxmlformats.org/officeDocument/2006/relationships/tags" Target="../tags/tag1282.xml"/><Relationship Id="rId12" Type="http://schemas.openxmlformats.org/officeDocument/2006/relationships/tags" Target="../tags/tag1290.xml"/><Relationship Id="rId11" Type="http://schemas.openxmlformats.org/officeDocument/2006/relationships/tags" Target="../tags/tag1289.xml"/><Relationship Id="rId10" Type="http://schemas.openxmlformats.org/officeDocument/2006/relationships/tags" Target="../tags/tag1288.xml"/><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9" Type="http://schemas.openxmlformats.org/officeDocument/2006/relationships/tags" Target="../tags/tag1296.xml"/><Relationship Id="rId8" Type="http://schemas.openxmlformats.org/officeDocument/2006/relationships/tags" Target="../tags/tag1295.xml"/><Relationship Id="rId7" Type="http://schemas.openxmlformats.org/officeDocument/2006/relationships/tags" Target="../tags/tag1294.xml"/><Relationship Id="rId6" Type="http://schemas.openxmlformats.org/officeDocument/2006/relationships/image" Target="../media/image5.png"/><Relationship Id="rId5" Type="http://schemas.openxmlformats.org/officeDocument/2006/relationships/tags" Target="../tags/tag1293.xml"/><Relationship Id="rId4" Type="http://schemas.openxmlformats.org/officeDocument/2006/relationships/tags" Target="../tags/tag1292.xml"/><Relationship Id="rId3" Type="http://schemas.openxmlformats.org/officeDocument/2006/relationships/image" Target="../media/image1.jpeg"/><Relationship Id="rId2" Type="http://schemas.openxmlformats.org/officeDocument/2006/relationships/tags" Target="../tags/tag1291.xml"/><Relationship Id="rId12" Type="http://schemas.openxmlformats.org/officeDocument/2006/relationships/tags" Target="../tags/tag1299.xml"/><Relationship Id="rId11" Type="http://schemas.openxmlformats.org/officeDocument/2006/relationships/tags" Target="../tags/tag1298.xml"/><Relationship Id="rId10" Type="http://schemas.openxmlformats.org/officeDocument/2006/relationships/tags" Target="../tags/tag1297.xml"/><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9" Type="http://schemas.openxmlformats.org/officeDocument/2006/relationships/tags" Target="../tags/tag1305.xml"/><Relationship Id="rId8" Type="http://schemas.openxmlformats.org/officeDocument/2006/relationships/tags" Target="../tags/tag1304.xml"/><Relationship Id="rId7" Type="http://schemas.openxmlformats.org/officeDocument/2006/relationships/tags" Target="../tags/tag1303.xml"/><Relationship Id="rId6" Type="http://schemas.openxmlformats.org/officeDocument/2006/relationships/image" Target="../media/image6.png"/><Relationship Id="rId5" Type="http://schemas.openxmlformats.org/officeDocument/2006/relationships/tags" Target="../tags/tag1302.xml"/><Relationship Id="rId4" Type="http://schemas.openxmlformats.org/officeDocument/2006/relationships/tags" Target="../tags/tag1301.xml"/><Relationship Id="rId3" Type="http://schemas.openxmlformats.org/officeDocument/2006/relationships/image" Target="../media/image1.jpeg"/><Relationship Id="rId2" Type="http://schemas.openxmlformats.org/officeDocument/2006/relationships/tags" Target="../tags/tag1300.xml"/><Relationship Id="rId14" Type="http://schemas.openxmlformats.org/officeDocument/2006/relationships/tags" Target="../tags/tag1310.xml"/><Relationship Id="rId13" Type="http://schemas.openxmlformats.org/officeDocument/2006/relationships/tags" Target="../tags/tag1309.xml"/><Relationship Id="rId12" Type="http://schemas.openxmlformats.org/officeDocument/2006/relationships/tags" Target="../tags/tag1308.xml"/><Relationship Id="rId11" Type="http://schemas.openxmlformats.org/officeDocument/2006/relationships/tags" Target="../tags/tag1307.xml"/><Relationship Id="rId10" Type="http://schemas.openxmlformats.org/officeDocument/2006/relationships/tags" Target="../tags/tag1306.xml"/><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9" Type="http://schemas.openxmlformats.org/officeDocument/2006/relationships/tags" Target="../tags/tag1315.xml"/><Relationship Id="rId8" Type="http://schemas.openxmlformats.org/officeDocument/2006/relationships/image" Target="../media/image6.png"/><Relationship Id="rId7" Type="http://schemas.openxmlformats.org/officeDocument/2006/relationships/tags" Target="../tags/tag1314.xml"/><Relationship Id="rId6" Type="http://schemas.openxmlformats.org/officeDocument/2006/relationships/image" Target="../media/image5.png"/><Relationship Id="rId5" Type="http://schemas.openxmlformats.org/officeDocument/2006/relationships/tags" Target="../tags/tag1313.xml"/><Relationship Id="rId4" Type="http://schemas.openxmlformats.org/officeDocument/2006/relationships/tags" Target="../tags/tag1312.xml"/><Relationship Id="rId3" Type="http://schemas.openxmlformats.org/officeDocument/2006/relationships/image" Target="../media/image1.jpeg"/><Relationship Id="rId2" Type="http://schemas.openxmlformats.org/officeDocument/2006/relationships/tags" Target="../tags/tag1311.xml"/><Relationship Id="rId13" Type="http://schemas.openxmlformats.org/officeDocument/2006/relationships/tags" Target="../tags/tag1319.xml"/><Relationship Id="rId12" Type="http://schemas.openxmlformats.org/officeDocument/2006/relationships/tags" Target="../tags/tag1318.xml"/><Relationship Id="rId11" Type="http://schemas.openxmlformats.org/officeDocument/2006/relationships/tags" Target="../tags/tag1317.xml"/><Relationship Id="rId10" Type="http://schemas.openxmlformats.org/officeDocument/2006/relationships/tags" Target="../tags/tag1316.xml"/><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media/image6.png"/><Relationship Id="rId7" Type="http://schemas.openxmlformats.org/officeDocument/2006/relationships/tags" Target="../tags/tag112.xml"/><Relationship Id="rId6" Type="http://schemas.openxmlformats.org/officeDocument/2006/relationships/image" Target="../media/image5.png"/><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image" Target="../media/image1.jpeg"/><Relationship Id="rId2" Type="http://schemas.openxmlformats.org/officeDocument/2006/relationships/tags" Target="../tags/tag109.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image" Target="../media/image5.pn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1.jpeg"/><Relationship Id="rId2" Type="http://schemas.openxmlformats.org/officeDocument/2006/relationships/tags" Target="../tags/tag118.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image" Target="../media/image6.pn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image" Target="../media/image1.jpeg"/><Relationship Id="rId2" Type="http://schemas.openxmlformats.org/officeDocument/2006/relationships/tags" Target="../tags/tag127.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image" Target="../media/image5.pn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image" Target="../media/image1.jpeg"/><Relationship Id="rId2" Type="http://schemas.openxmlformats.org/officeDocument/2006/relationships/tags" Target="../tags/tag136.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image" Target="../media/image6.png"/><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image" Target="../media/image1.jpeg"/><Relationship Id="rId2" Type="http://schemas.openxmlformats.org/officeDocument/2006/relationships/tags" Target="../tags/tag145.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image" Target="../media/image6.png"/><Relationship Id="rId7" Type="http://schemas.openxmlformats.org/officeDocument/2006/relationships/tags" Target="../tags/tag159.xml"/><Relationship Id="rId6" Type="http://schemas.openxmlformats.org/officeDocument/2006/relationships/image" Target="../media/image5.png"/><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1.jpeg"/><Relationship Id="rId2" Type="http://schemas.openxmlformats.org/officeDocument/2006/relationships/tags" Target="../tags/tag156.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image" Target="../media/image3.png"/><Relationship Id="rId6" Type="http://schemas.openxmlformats.org/officeDocument/2006/relationships/tags" Target="../tags/tag173.xml"/><Relationship Id="rId5" Type="http://schemas.openxmlformats.org/officeDocument/2006/relationships/image" Target="../media/image2.png"/><Relationship Id="rId4" Type="http://schemas.openxmlformats.org/officeDocument/2006/relationships/tags" Target="../tags/tag172.xml"/><Relationship Id="rId3" Type="http://schemas.openxmlformats.org/officeDocument/2006/relationships/image" Target="../media/image1.jpeg"/><Relationship Id="rId2" Type="http://schemas.openxmlformats.org/officeDocument/2006/relationships/tags" Target="../tags/tag171.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3.xml"/><Relationship Id="rId7" Type="http://schemas.openxmlformats.org/officeDocument/2006/relationships/image" Target="../media/image5.png"/><Relationship Id="rId6" Type="http://schemas.openxmlformats.org/officeDocument/2006/relationships/tags" Target="../tags/tag182.xml"/><Relationship Id="rId5" Type="http://schemas.openxmlformats.org/officeDocument/2006/relationships/image" Target="../media/image4.png"/><Relationship Id="rId4" Type="http://schemas.openxmlformats.org/officeDocument/2006/relationships/tags" Target="../tags/tag181.xml"/><Relationship Id="rId3" Type="http://schemas.openxmlformats.org/officeDocument/2006/relationships/image" Target="../media/image1.jpeg"/><Relationship Id="rId2" Type="http://schemas.openxmlformats.org/officeDocument/2006/relationships/tags" Target="../tags/tag180.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92.xml"/><Relationship Id="rId7" Type="http://schemas.openxmlformats.org/officeDocument/2006/relationships/image" Target="../media/image8.png"/><Relationship Id="rId6" Type="http://schemas.openxmlformats.org/officeDocument/2006/relationships/tags" Target="../tags/tag191.xml"/><Relationship Id="rId5" Type="http://schemas.openxmlformats.org/officeDocument/2006/relationships/image" Target="../media/image7.png"/><Relationship Id="rId4" Type="http://schemas.openxmlformats.org/officeDocument/2006/relationships/tags" Target="../tags/tag190.xml"/><Relationship Id="rId3" Type="http://schemas.openxmlformats.org/officeDocument/2006/relationships/image" Target="../media/image1.jpeg"/><Relationship Id="rId2" Type="http://schemas.openxmlformats.org/officeDocument/2006/relationships/tags" Target="../tags/tag189.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01.xml"/><Relationship Id="rId7" Type="http://schemas.openxmlformats.org/officeDocument/2006/relationships/image" Target="../media/image5.png"/><Relationship Id="rId6" Type="http://schemas.openxmlformats.org/officeDocument/2006/relationships/tags" Target="../tags/tag200.xml"/><Relationship Id="rId5" Type="http://schemas.openxmlformats.org/officeDocument/2006/relationships/image" Target="../media/image4.png"/><Relationship Id="rId4" Type="http://schemas.openxmlformats.org/officeDocument/2006/relationships/tags" Target="../tags/tag199.xml"/><Relationship Id="rId3" Type="http://schemas.openxmlformats.org/officeDocument/2006/relationships/image" Target="../media/image1.jpeg"/><Relationship Id="rId2" Type="http://schemas.openxmlformats.org/officeDocument/2006/relationships/tags" Target="../tags/tag19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11.xml"/><Relationship Id="rId7" Type="http://schemas.openxmlformats.org/officeDocument/2006/relationships/image" Target="../media/image5.png"/><Relationship Id="rId6" Type="http://schemas.openxmlformats.org/officeDocument/2006/relationships/tags" Target="../tags/tag210.xml"/><Relationship Id="rId5" Type="http://schemas.openxmlformats.org/officeDocument/2006/relationships/image" Target="../media/image4.png"/><Relationship Id="rId4" Type="http://schemas.openxmlformats.org/officeDocument/2006/relationships/tags" Target="../tags/tag209.xml"/><Relationship Id="rId3" Type="http://schemas.openxmlformats.org/officeDocument/2006/relationships/image" Target="../media/image1.jpeg"/><Relationship Id="rId2" Type="http://schemas.openxmlformats.org/officeDocument/2006/relationships/tags" Target="../tags/tag208.xml"/><Relationship Id="rId17" Type="http://schemas.openxmlformats.org/officeDocument/2006/relationships/tags" Target="../tags/tag219.xml"/><Relationship Id="rId16" Type="http://schemas.openxmlformats.org/officeDocument/2006/relationships/tags" Target="../tags/tag218.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image" Target="../media/image11.png"/><Relationship Id="rId6" Type="http://schemas.openxmlformats.org/officeDocument/2006/relationships/tags" Target="../tags/tag222.xml"/><Relationship Id="rId5" Type="http://schemas.openxmlformats.org/officeDocument/2006/relationships/image" Target="../media/image10.png"/><Relationship Id="rId4" Type="http://schemas.openxmlformats.org/officeDocument/2006/relationships/tags" Target="../tags/tag221.xml"/><Relationship Id="rId3" Type="http://schemas.openxmlformats.org/officeDocument/2006/relationships/image" Target="../media/image1.jpeg"/><Relationship Id="rId2" Type="http://schemas.openxmlformats.org/officeDocument/2006/relationships/tags" Target="../tags/tag220.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33.xml"/><Relationship Id="rId7" Type="http://schemas.openxmlformats.org/officeDocument/2006/relationships/image" Target="../media/image5.png"/><Relationship Id="rId6" Type="http://schemas.openxmlformats.org/officeDocument/2006/relationships/tags" Target="../tags/tag232.xml"/><Relationship Id="rId5" Type="http://schemas.openxmlformats.org/officeDocument/2006/relationships/image" Target="../media/image4.png"/><Relationship Id="rId4" Type="http://schemas.openxmlformats.org/officeDocument/2006/relationships/tags" Target="../tags/tag231.xml"/><Relationship Id="rId3" Type="http://schemas.openxmlformats.org/officeDocument/2006/relationships/image" Target="../media/image1.jpeg"/><Relationship Id="rId2" Type="http://schemas.openxmlformats.org/officeDocument/2006/relationships/tags" Target="../tags/tag23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43.xml"/><Relationship Id="rId7" Type="http://schemas.openxmlformats.org/officeDocument/2006/relationships/image" Target="../media/image5.png"/><Relationship Id="rId6" Type="http://schemas.openxmlformats.org/officeDocument/2006/relationships/tags" Target="../tags/tag242.xml"/><Relationship Id="rId5" Type="http://schemas.openxmlformats.org/officeDocument/2006/relationships/image" Target="../media/image4.png"/><Relationship Id="rId4" Type="http://schemas.openxmlformats.org/officeDocument/2006/relationships/tags" Target="../tags/tag241.xml"/><Relationship Id="rId3" Type="http://schemas.openxmlformats.org/officeDocument/2006/relationships/image" Target="../media/image1.jpeg"/><Relationship Id="rId2" Type="http://schemas.openxmlformats.org/officeDocument/2006/relationships/tags" Target="../tags/tag240.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1.jpeg"/><Relationship Id="rId2" Type="http://schemas.openxmlformats.org/officeDocument/2006/relationships/tags" Target="../tags/tag6.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52.xml"/><Relationship Id="rId7" Type="http://schemas.openxmlformats.org/officeDocument/2006/relationships/image" Target="../media/image5.png"/><Relationship Id="rId6" Type="http://schemas.openxmlformats.org/officeDocument/2006/relationships/tags" Target="../tags/tag251.xml"/><Relationship Id="rId5" Type="http://schemas.openxmlformats.org/officeDocument/2006/relationships/image" Target="../media/image4.png"/><Relationship Id="rId4" Type="http://schemas.openxmlformats.org/officeDocument/2006/relationships/tags" Target="../tags/tag250.xml"/><Relationship Id="rId3" Type="http://schemas.openxmlformats.org/officeDocument/2006/relationships/image" Target="../media/image1.jpeg"/><Relationship Id="rId2" Type="http://schemas.openxmlformats.org/officeDocument/2006/relationships/tags" Target="../tags/tag249.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image" Target="../media/image3.png"/><Relationship Id="rId6" Type="http://schemas.openxmlformats.org/officeDocument/2006/relationships/tags" Target="../tags/tag259.xml"/><Relationship Id="rId5" Type="http://schemas.openxmlformats.org/officeDocument/2006/relationships/image" Target="../media/image2.png"/><Relationship Id="rId4" Type="http://schemas.openxmlformats.org/officeDocument/2006/relationships/tags" Target="../tags/tag258.xml"/><Relationship Id="rId3" Type="http://schemas.openxmlformats.org/officeDocument/2006/relationships/image" Target="../media/image1.jpeg"/><Relationship Id="rId2" Type="http://schemas.openxmlformats.org/officeDocument/2006/relationships/tags" Target="../tags/tag257.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69.xml"/><Relationship Id="rId7" Type="http://schemas.openxmlformats.org/officeDocument/2006/relationships/image" Target="../media/image5.png"/><Relationship Id="rId6" Type="http://schemas.openxmlformats.org/officeDocument/2006/relationships/tags" Target="../tags/tag268.xml"/><Relationship Id="rId5" Type="http://schemas.openxmlformats.org/officeDocument/2006/relationships/image" Target="../media/image4.png"/><Relationship Id="rId4" Type="http://schemas.openxmlformats.org/officeDocument/2006/relationships/tags" Target="../tags/tag267.xml"/><Relationship Id="rId3" Type="http://schemas.openxmlformats.org/officeDocument/2006/relationships/image" Target="../media/image1.jpeg"/><Relationship Id="rId2" Type="http://schemas.openxmlformats.org/officeDocument/2006/relationships/tags" Target="../tags/tag266.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image" Target="../media/image6.png"/><Relationship Id="rId7" Type="http://schemas.openxmlformats.org/officeDocument/2006/relationships/tags" Target="../tags/tag277.xml"/><Relationship Id="rId6" Type="http://schemas.openxmlformats.org/officeDocument/2006/relationships/image" Target="../media/image5.png"/><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image" Target="../media/image1.jpeg"/><Relationship Id="rId2" Type="http://schemas.openxmlformats.org/officeDocument/2006/relationships/tags" Target="../tags/tag274.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image" Target="../media/image5.png"/><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image" Target="../media/image1.jpeg"/><Relationship Id="rId2" Type="http://schemas.openxmlformats.org/officeDocument/2006/relationships/tags" Target="../tags/tag283.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image" Target="../media/image6.png"/><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image" Target="../media/image1.jpeg"/><Relationship Id="rId2" Type="http://schemas.openxmlformats.org/officeDocument/2006/relationships/tags" Target="../tags/tag292.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image" Target="../media/image5.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image" Target="../media/image1.jpeg"/><Relationship Id="rId2" Type="http://schemas.openxmlformats.org/officeDocument/2006/relationships/tags" Target="../tags/tag301.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image" Target="../media/image6.png"/><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image" Target="../media/image1.jpeg"/><Relationship Id="rId2" Type="http://schemas.openxmlformats.org/officeDocument/2006/relationships/tags" Target="../tags/tag310.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image" Target="../media/image6.png"/><Relationship Id="rId7" Type="http://schemas.openxmlformats.org/officeDocument/2006/relationships/tags" Target="../tags/tag324.xml"/><Relationship Id="rId6" Type="http://schemas.openxmlformats.org/officeDocument/2006/relationships/image" Target="../media/image5.png"/><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1.jpeg"/><Relationship Id="rId2" Type="http://schemas.openxmlformats.org/officeDocument/2006/relationships/tags" Target="../tags/tag321.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image" Target="../media/image3.png"/><Relationship Id="rId6" Type="http://schemas.openxmlformats.org/officeDocument/2006/relationships/tags" Target="../tags/tag338.xml"/><Relationship Id="rId5" Type="http://schemas.openxmlformats.org/officeDocument/2006/relationships/image" Target="../media/image2.png"/><Relationship Id="rId4" Type="http://schemas.openxmlformats.org/officeDocument/2006/relationships/tags" Target="../tags/tag337.xml"/><Relationship Id="rId3" Type="http://schemas.openxmlformats.org/officeDocument/2006/relationships/image" Target="../media/image1.jpeg"/><Relationship Id="rId2" Type="http://schemas.openxmlformats.org/officeDocument/2006/relationships/tags" Target="../tags/tag336.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xml"/><Relationship Id="rId7" Type="http://schemas.openxmlformats.org/officeDocument/2006/relationships/image" Target="../media/image5.png"/><Relationship Id="rId6" Type="http://schemas.openxmlformats.org/officeDocument/2006/relationships/tags" Target="../tags/tag17.xml"/><Relationship Id="rId5" Type="http://schemas.openxmlformats.org/officeDocument/2006/relationships/image" Target="../media/image4.png"/><Relationship Id="rId4" Type="http://schemas.openxmlformats.org/officeDocument/2006/relationships/tags" Target="../tags/tag16.xml"/><Relationship Id="rId3" Type="http://schemas.openxmlformats.org/officeDocument/2006/relationships/image" Target="../media/image1.jpeg"/><Relationship Id="rId2" Type="http://schemas.openxmlformats.org/officeDocument/2006/relationships/tags" Target="../tags/tag15.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48.xml"/><Relationship Id="rId7" Type="http://schemas.openxmlformats.org/officeDocument/2006/relationships/image" Target="../media/image5.png"/><Relationship Id="rId6" Type="http://schemas.openxmlformats.org/officeDocument/2006/relationships/tags" Target="../tags/tag347.xml"/><Relationship Id="rId5" Type="http://schemas.openxmlformats.org/officeDocument/2006/relationships/image" Target="../media/image4.png"/><Relationship Id="rId4" Type="http://schemas.openxmlformats.org/officeDocument/2006/relationships/tags" Target="../tags/tag346.xml"/><Relationship Id="rId3" Type="http://schemas.openxmlformats.org/officeDocument/2006/relationships/image" Target="../media/image1.jpeg"/><Relationship Id="rId2" Type="http://schemas.openxmlformats.org/officeDocument/2006/relationships/tags" Target="../tags/tag345.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357.xml"/><Relationship Id="rId7" Type="http://schemas.openxmlformats.org/officeDocument/2006/relationships/image" Target="../media/image8.png"/><Relationship Id="rId6" Type="http://schemas.openxmlformats.org/officeDocument/2006/relationships/tags" Target="../tags/tag356.xml"/><Relationship Id="rId5" Type="http://schemas.openxmlformats.org/officeDocument/2006/relationships/image" Target="../media/image7.png"/><Relationship Id="rId4" Type="http://schemas.openxmlformats.org/officeDocument/2006/relationships/tags" Target="../tags/tag355.xml"/><Relationship Id="rId3" Type="http://schemas.openxmlformats.org/officeDocument/2006/relationships/image" Target="../media/image1.jpeg"/><Relationship Id="rId2" Type="http://schemas.openxmlformats.org/officeDocument/2006/relationships/tags" Target="../tags/tag354.xml"/><Relationship Id="rId14" Type="http://schemas.openxmlformats.org/officeDocument/2006/relationships/tags" Target="../tags/tag362.xml"/><Relationship Id="rId13" Type="http://schemas.openxmlformats.org/officeDocument/2006/relationships/tags" Target="../tags/tag361.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6.xml"/><Relationship Id="rId7" Type="http://schemas.openxmlformats.org/officeDocument/2006/relationships/image" Target="../media/image5.png"/><Relationship Id="rId6" Type="http://schemas.openxmlformats.org/officeDocument/2006/relationships/tags" Target="../tags/tag365.xml"/><Relationship Id="rId5" Type="http://schemas.openxmlformats.org/officeDocument/2006/relationships/image" Target="../media/image4.png"/><Relationship Id="rId4" Type="http://schemas.openxmlformats.org/officeDocument/2006/relationships/tags" Target="../tags/tag364.xml"/><Relationship Id="rId3" Type="http://schemas.openxmlformats.org/officeDocument/2006/relationships/image" Target="../media/image1.jpeg"/><Relationship Id="rId2" Type="http://schemas.openxmlformats.org/officeDocument/2006/relationships/tags" Target="../tags/tag363.xml"/><Relationship Id="rId15" Type="http://schemas.openxmlformats.org/officeDocument/2006/relationships/tags" Target="../tags/tag372.xml"/><Relationship Id="rId14" Type="http://schemas.openxmlformats.org/officeDocument/2006/relationships/tags" Target="../tags/tag371.xml"/><Relationship Id="rId13" Type="http://schemas.openxmlformats.org/officeDocument/2006/relationships/tags" Target="../tags/tag370.xml"/><Relationship Id="rId12" Type="http://schemas.openxmlformats.org/officeDocument/2006/relationships/tags" Target="../tags/tag369.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76.xml"/><Relationship Id="rId7" Type="http://schemas.openxmlformats.org/officeDocument/2006/relationships/image" Target="../media/image5.png"/><Relationship Id="rId6" Type="http://schemas.openxmlformats.org/officeDocument/2006/relationships/tags" Target="../tags/tag375.xml"/><Relationship Id="rId5" Type="http://schemas.openxmlformats.org/officeDocument/2006/relationships/image" Target="../media/image4.png"/><Relationship Id="rId4" Type="http://schemas.openxmlformats.org/officeDocument/2006/relationships/tags" Target="../tags/tag374.xml"/><Relationship Id="rId3" Type="http://schemas.openxmlformats.org/officeDocument/2006/relationships/image" Target="../media/image1.jpeg"/><Relationship Id="rId2" Type="http://schemas.openxmlformats.org/officeDocument/2006/relationships/tags" Target="../tags/tag373.xml"/><Relationship Id="rId17" Type="http://schemas.openxmlformats.org/officeDocument/2006/relationships/tags" Target="../tags/tag384.xml"/><Relationship Id="rId16" Type="http://schemas.openxmlformats.org/officeDocument/2006/relationships/tags" Target="../tags/tag383.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image" Target="../media/image11.png"/><Relationship Id="rId6" Type="http://schemas.openxmlformats.org/officeDocument/2006/relationships/tags" Target="../tags/tag387.xml"/><Relationship Id="rId5" Type="http://schemas.openxmlformats.org/officeDocument/2006/relationships/image" Target="../media/image10.png"/><Relationship Id="rId4" Type="http://schemas.openxmlformats.org/officeDocument/2006/relationships/tags" Target="../tags/tag386.xml"/><Relationship Id="rId3" Type="http://schemas.openxmlformats.org/officeDocument/2006/relationships/image" Target="../media/image1.jpeg"/><Relationship Id="rId2" Type="http://schemas.openxmlformats.org/officeDocument/2006/relationships/tags" Target="../tags/tag385.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98.xml"/><Relationship Id="rId7" Type="http://schemas.openxmlformats.org/officeDocument/2006/relationships/image" Target="../media/image5.png"/><Relationship Id="rId6" Type="http://schemas.openxmlformats.org/officeDocument/2006/relationships/tags" Target="../tags/tag397.xml"/><Relationship Id="rId5" Type="http://schemas.openxmlformats.org/officeDocument/2006/relationships/image" Target="../media/image4.png"/><Relationship Id="rId4" Type="http://schemas.openxmlformats.org/officeDocument/2006/relationships/tags" Target="../tags/tag396.xml"/><Relationship Id="rId3" Type="http://schemas.openxmlformats.org/officeDocument/2006/relationships/image" Target="../media/image1.jpeg"/><Relationship Id="rId2" Type="http://schemas.openxmlformats.org/officeDocument/2006/relationships/tags" Target="../tags/tag395.xml"/><Relationship Id="rId15" Type="http://schemas.openxmlformats.org/officeDocument/2006/relationships/tags" Target="../tags/tag404.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08.xml"/><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png"/><Relationship Id="rId4" Type="http://schemas.openxmlformats.org/officeDocument/2006/relationships/tags" Target="../tags/tag406.xml"/><Relationship Id="rId3" Type="http://schemas.openxmlformats.org/officeDocument/2006/relationships/image" Target="../media/image1.jpeg"/><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17.xml"/><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png"/><Relationship Id="rId4" Type="http://schemas.openxmlformats.org/officeDocument/2006/relationships/tags" Target="../tags/tag415.xml"/><Relationship Id="rId3" Type="http://schemas.openxmlformats.org/officeDocument/2006/relationships/image" Target="../media/image1.jpeg"/><Relationship Id="rId2" Type="http://schemas.openxmlformats.org/officeDocument/2006/relationships/tags" Target="../tags/tag414.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image" Target="../media/image3.png"/><Relationship Id="rId6" Type="http://schemas.openxmlformats.org/officeDocument/2006/relationships/tags" Target="../tags/tag424.xml"/><Relationship Id="rId5" Type="http://schemas.openxmlformats.org/officeDocument/2006/relationships/image" Target="../media/image2.png"/><Relationship Id="rId4" Type="http://schemas.openxmlformats.org/officeDocument/2006/relationships/tags" Target="../tags/tag423.xml"/><Relationship Id="rId3" Type="http://schemas.openxmlformats.org/officeDocument/2006/relationships/image" Target="../media/image1.jpeg"/><Relationship Id="rId2" Type="http://schemas.openxmlformats.org/officeDocument/2006/relationships/tags" Target="../tags/tag422.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27.xml"/><Relationship Id="rId7" Type="http://schemas.openxmlformats.org/officeDocument/2006/relationships/image" Target="../media/image8.png"/><Relationship Id="rId6" Type="http://schemas.openxmlformats.org/officeDocument/2006/relationships/tags" Target="../tags/tag26.xml"/><Relationship Id="rId5" Type="http://schemas.openxmlformats.org/officeDocument/2006/relationships/image" Target="../media/image7.png"/><Relationship Id="rId4" Type="http://schemas.openxmlformats.org/officeDocument/2006/relationships/tags" Target="../tags/tag25.xml"/><Relationship Id="rId3" Type="http://schemas.openxmlformats.org/officeDocument/2006/relationships/image" Target="../media/image1.jpeg"/><Relationship Id="rId2" Type="http://schemas.openxmlformats.org/officeDocument/2006/relationships/tags" Target="../tags/tag24.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34.xml"/><Relationship Id="rId7" Type="http://schemas.openxmlformats.org/officeDocument/2006/relationships/image" Target="../media/image5.png"/><Relationship Id="rId6" Type="http://schemas.openxmlformats.org/officeDocument/2006/relationships/tags" Target="../tags/tag433.xml"/><Relationship Id="rId5" Type="http://schemas.openxmlformats.org/officeDocument/2006/relationships/image" Target="../media/image4.png"/><Relationship Id="rId4" Type="http://schemas.openxmlformats.org/officeDocument/2006/relationships/tags" Target="../tags/tag432.xml"/><Relationship Id="rId3" Type="http://schemas.openxmlformats.org/officeDocument/2006/relationships/image" Target="../media/image1.jpeg"/><Relationship Id="rId2" Type="http://schemas.openxmlformats.org/officeDocument/2006/relationships/tags" Target="../tags/tag431.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image" Target="../media/image6.png"/><Relationship Id="rId7" Type="http://schemas.openxmlformats.org/officeDocument/2006/relationships/tags" Target="../tags/tag442.xml"/><Relationship Id="rId6" Type="http://schemas.openxmlformats.org/officeDocument/2006/relationships/image" Target="../media/image5.png"/><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image" Target="../media/image1.jpeg"/><Relationship Id="rId2" Type="http://schemas.openxmlformats.org/officeDocument/2006/relationships/tags" Target="../tags/tag439.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image" Target="../media/image5.png"/><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image" Target="../media/image1.jpeg"/><Relationship Id="rId2" Type="http://schemas.openxmlformats.org/officeDocument/2006/relationships/tags" Target="../tags/tag448.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image" Target="../media/image6.png"/><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image" Target="../media/image1.jpeg"/><Relationship Id="rId2" Type="http://schemas.openxmlformats.org/officeDocument/2006/relationships/tags" Target="../tags/tag457.xml"/><Relationship Id="rId12" Type="http://schemas.openxmlformats.org/officeDocument/2006/relationships/tags" Target="../tags/tag465.xml"/><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image" Target="../media/image5.png"/><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image" Target="../media/image1.jpeg"/><Relationship Id="rId2" Type="http://schemas.openxmlformats.org/officeDocument/2006/relationships/tags" Target="../tags/tag466.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image" Target="../media/image6.png"/><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image" Target="../media/image1.jpeg"/><Relationship Id="rId2" Type="http://schemas.openxmlformats.org/officeDocument/2006/relationships/tags" Target="../tags/tag475.xml"/><Relationship Id="rId14" Type="http://schemas.openxmlformats.org/officeDocument/2006/relationships/tags" Target="../tags/tag485.xml"/><Relationship Id="rId13" Type="http://schemas.openxmlformats.org/officeDocument/2006/relationships/tags" Target="../tags/tag484.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image" Target="../media/image6.png"/><Relationship Id="rId7" Type="http://schemas.openxmlformats.org/officeDocument/2006/relationships/tags" Target="../tags/tag489.xml"/><Relationship Id="rId6" Type="http://schemas.openxmlformats.org/officeDocument/2006/relationships/image" Target="../media/image5.png"/><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image" Target="../media/image1.jpeg"/><Relationship Id="rId2" Type="http://schemas.openxmlformats.org/officeDocument/2006/relationships/tags" Target="../tags/tag486.xml"/><Relationship Id="rId13" Type="http://schemas.openxmlformats.org/officeDocument/2006/relationships/tags" Target="../tags/tag494.xml"/><Relationship Id="rId12" Type="http://schemas.openxmlformats.org/officeDocument/2006/relationships/tags" Target="../tags/tag493.xml"/><Relationship Id="rId11" Type="http://schemas.openxmlformats.org/officeDocument/2006/relationships/tags" Target="../tags/tag492.xml"/><Relationship Id="rId10" Type="http://schemas.openxmlformats.org/officeDocument/2006/relationships/tags" Target="../tags/tag491.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image" Target="../media/image3.png"/><Relationship Id="rId6" Type="http://schemas.openxmlformats.org/officeDocument/2006/relationships/tags" Target="../tags/tag503.xml"/><Relationship Id="rId5" Type="http://schemas.openxmlformats.org/officeDocument/2006/relationships/image" Target="../media/image2.png"/><Relationship Id="rId4" Type="http://schemas.openxmlformats.org/officeDocument/2006/relationships/tags" Target="../tags/tag502.xml"/><Relationship Id="rId3" Type="http://schemas.openxmlformats.org/officeDocument/2006/relationships/image" Target="../media/image1.jpeg"/><Relationship Id="rId2" Type="http://schemas.openxmlformats.org/officeDocument/2006/relationships/tags" Target="../tags/tag501.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13.xml"/><Relationship Id="rId7" Type="http://schemas.openxmlformats.org/officeDocument/2006/relationships/image" Target="../media/image5.png"/><Relationship Id="rId6" Type="http://schemas.openxmlformats.org/officeDocument/2006/relationships/tags" Target="../tags/tag512.xml"/><Relationship Id="rId5" Type="http://schemas.openxmlformats.org/officeDocument/2006/relationships/image" Target="../media/image4.png"/><Relationship Id="rId4" Type="http://schemas.openxmlformats.org/officeDocument/2006/relationships/tags" Target="../tags/tag511.xml"/><Relationship Id="rId3" Type="http://schemas.openxmlformats.org/officeDocument/2006/relationships/image" Target="../media/image1.jpeg"/><Relationship Id="rId2" Type="http://schemas.openxmlformats.org/officeDocument/2006/relationships/tags" Target="../tags/tag510.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522.xml"/><Relationship Id="rId7" Type="http://schemas.openxmlformats.org/officeDocument/2006/relationships/image" Target="../media/image8.png"/><Relationship Id="rId6" Type="http://schemas.openxmlformats.org/officeDocument/2006/relationships/tags" Target="../tags/tag521.xml"/><Relationship Id="rId5" Type="http://schemas.openxmlformats.org/officeDocument/2006/relationships/image" Target="../media/image7.png"/><Relationship Id="rId4" Type="http://schemas.openxmlformats.org/officeDocument/2006/relationships/tags" Target="../tags/tag520.xml"/><Relationship Id="rId3" Type="http://schemas.openxmlformats.org/officeDocument/2006/relationships/image" Target="../media/image1.jpeg"/><Relationship Id="rId2" Type="http://schemas.openxmlformats.org/officeDocument/2006/relationships/tags" Target="../tags/tag519.xml"/><Relationship Id="rId14" Type="http://schemas.openxmlformats.org/officeDocument/2006/relationships/tags" Target="../tags/tag527.xml"/><Relationship Id="rId13" Type="http://schemas.openxmlformats.org/officeDocument/2006/relationships/tags" Target="../tags/tag526.xml"/><Relationship Id="rId12" Type="http://schemas.openxmlformats.org/officeDocument/2006/relationships/tags" Target="../tags/tag525.xml"/><Relationship Id="rId11" Type="http://schemas.openxmlformats.org/officeDocument/2006/relationships/tags" Target="../tags/tag524.xml"/><Relationship Id="rId10" Type="http://schemas.openxmlformats.org/officeDocument/2006/relationships/tags" Target="../tags/tag523.xml"/><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xml"/><Relationship Id="rId7" Type="http://schemas.openxmlformats.org/officeDocument/2006/relationships/image" Target="../media/image5.png"/><Relationship Id="rId6" Type="http://schemas.openxmlformats.org/officeDocument/2006/relationships/tags" Target="../tags/tag35.xml"/><Relationship Id="rId5" Type="http://schemas.openxmlformats.org/officeDocument/2006/relationships/image" Target="../media/image4.png"/><Relationship Id="rId4" Type="http://schemas.openxmlformats.org/officeDocument/2006/relationships/tags" Target="../tags/tag34.xml"/><Relationship Id="rId3" Type="http://schemas.openxmlformats.org/officeDocument/2006/relationships/image" Target="../media/image1.jpeg"/><Relationship Id="rId2" Type="http://schemas.openxmlformats.org/officeDocument/2006/relationships/tags" Target="../tags/tag3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31.xml"/><Relationship Id="rId7" Type="http://schemas.openxmlformats.org/officeDocument/2006/relationships/image" Target="../media/image5.png"/><Relationship Id="rId6" Type="http://schemas.openxmlformats.org/officeDocument/2006/relationships/tags" Target="../tags/tag530.xml"/><Relationship Id="rId5" Type="http://schemas.openxmlformats.org/officeDocument/2006/relationships/image" Target="../media/image4.png"/><Relationship Id="rId4" Type="http://schemas.openxmlformats.org/officeDocument/2006/relationships/tags" Target="../tags/tag529.xml"/><Relationship Id="rId3" Type="http://schemas.openxmlformats.org/officeDocument/2006/relationships/image" Target="../media/image1.jpeg"/><Relationship Id="rId2" Type="http://schemas.openxmlformats.org/officeDocument/2006/relationships/tags" Target="../tags/tag528.xml"/><Relationship Id="rId15" Type="http://schemas.openxmlformats.org/officeDocument/2006/relationships/tags" Target="../tags/tag537.xml"/><Relationship Id="rId14" Type="http://schemas.openxmlformats.org/officeDocument/2006/relationships/tags" Target="../tags/tag536.xml"/><Relationship Id="rId13" Type="http://schemas.openxmlformats.org/officeDocument/2006/relationships/tags" Target="../tags/tag535.xml"/><Relationship Id="rId12" Type="http://schemas.openxmlformats.org/officeDocument/2006/relationships/tags" Target="../tags/tag534.xml"/><Relationship Id="rId11" Type="http://schemas.openxmlformats.org/officeDocument/2006/relationships/tags" Target="../tags/tag533.xml"/><Relationship Id="rId10" Type="http://schemas.openxmlformats.org/officeDocument/2006/relationships/tags" Target="../tags/tag532.xml"/><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41.xml"/><Relationship Id="rId7" Type="http://schemas.openxmlformats.org/officeDocument/2006/relationships/image" Target="../media/image5.png"/><Relationship Id="rId6" Type="http://schemas.openxmlformats.org/officeDocument/2006/relationships/tags" Target="../tags/tag540.xml"/><Relationship Id="rId5" Type="http://schemas.openxmlformats.org/officeDocument/2006/relationships/image" Target="../media/image4.png"/><Relationship Id="rId4" Type="http://schemas.openxmlformats.org/officeDocument/2006/relationships/tags" Target="../tags/tag539.xml"/><Relationship Id="rId3" Type="http://schemas.openxmlformats.org/officeDocument/2006/relationships/image" Target="../media/image1.jpeg"/><Relationship Id="rId2" Type="http://schemas.openxmlformats.org/officeDocument/2006/relationships/tags" Target="../tags/tag538.xml"/><Relationship Id="rId17" Type="http://schemas.openxmlformats.org/officeDocument/2006/relationships/tags" Target="../tags/tag549.xml"/><Relationship Id="rId16" Type="http://schemas.openxmlformats.org/officeDocument/2006/relationships/tags" Target="../tags/tag548.xml"/><Relationship Id="rId15" Type="http://schemas.openxmlformats.org/officeDocument/2006/relationships/tags" Target="../tags/tag547.xml"/><Relationship Id="rId14" Type="http://schemas.openxmlformats.org/officeDocument/2006/relationships/tags" Target="../tags/tag546.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image" Target="../media/image11.png"/><Relationship Id="rId6" Type="http://schemas.openxmlformats.org/officeDocument/2006/relationships/tags" Target="../tags/tag552.xml"/><Relationship Id="rId5" Type="http://schemas.openxmlformats.org/officeDocument/2006/relationships/image" Target="../media/image10.png"/><Relationship Id="rId4" Type="http://schemas.openxmlformats.org/officeDocument/2006/relationships/tags" Target="../tags/tag551.xml"/><Relationship Id="rId3" Type="http://schemas.openxmlformats.org/officeDocument/2006/relationships/image" Target="../media/image1.jpeg"/><Relationship Id="rId2" Type="http://schemas.openxmlformats.org/officeDocument/2006/relationships/tags" Target="../tags/tag550.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63.xml"/><Relationship Id="rId7" Type="http://schemas.openxmlformats.org/officeDocument/2006/relationships/image" Target="../media/image5.png"/><Relationship Id="rId6" Type="http://schemas.openxmlformats.org/officeDocument/2006/relationships/tags" Target="../tags/tag562.xml"/><Relationship Id="rId5" Type="http://schemas.openxmlformats.org/officeDocument/2006/relationships/image" Target="../media/image4.png"/><Relationship Id="rId4" Type="http://schemas.openxmlformats.org/officeDocument/2006/relationships/tags" Target="../tags/tag561.xml"/><Relationship Id="rId3" Type="http://schemas.openxmlformats.org/officeDocument/2006/relationships/image" Target="../media/image1.jpeg"/><Relationship Id="rId2" Type="http://schemas.openxmlformats.org/officeDocument/2006/relationships/tags" Target="../tags/tag560.xml"/><Relationship Id="rId15" Type="http://schemas.openxmlformats.org/officeDocument/2006/relationships/tags" Target="../tags/tag569.xml"/><Relationship Id="rId14" Type="http://schemas.openxmlformats.org/officeDocument/2006/relationships/tags" Target="../tags/tag56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73.xml"/><Relationship Id="rId7" Type="http://schemas.openxmlformats.org/officeDocument/2006/relationships/image" Target="../media/image5.png"/><Relationship Id="rId6" Type="http://schemas.openxmlformats.org/officeDocument/2006/relationships/tags" Target="../tags/tag572.xml"/><Relationship Id="rId5" Type="http://schemas.openxmlformats.org/officeDocument/2006/relationships/image" Target="../media/image4.png"/><Relationship Id="rId4" Type="http://schemas.openxmlformats.org/officeDocument/2006/relationships/tags" Target="../tags/tag571.xml"/><Relationship Id="rId3" Type="http://schemas.openxmlformats.org/officeDocument/2006/relationships/image" Target="../media/image1.jpeg"/><Relationship Id="rId2" Type="http://schemas.openxmlformats.org/officeDocument/2006/relationships/tags" Target="../tags/tag570.xml"/><Relationship Id="rId14" Type="http://schemas.openxmlformats.org/officeDocument/2006/relationships/tags" Target="../tags/tag578.xml"/><Relationship Id="rId13" Type="http://schemas.openxmlformats.org/officeDocument/2006/relationships/tags" Target="../tags/tag577.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82.xml"/><Relationship Id="rId7" Type="http://schemas.openxmlformats.org/officeDocument/2006/relationships/image" Target="../media/image5.png"/><Relationship Id="rId6" Type="http://schemas.openxmlformats.org/officeDocument/2006/relationships/tags" Target="../tags/tag581.xml"/><Relationship Id="rId5" Type="http://schemas.openxmlformats.org/officeDocument/2006/relationships/image" Target="../media/image4.png"/><Relationship Id="rId4" Type="http://schemas.openxmlformats.org/officeDocument/2006/relationships/tags" Target="../tags/tag580.xml"/><Relationship Id="rId3" Type="http://schemas.openxmlformats.org/officeDocument/2006/relationships/image" Target="../media/image1.jpeg"/><Relationship Id="rId2" Type="http://schemas.openxmlformats.org/officeDocument/2006/relationships/tags" Target="../tags/tag579.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image" Target="../media/image3.png"/><Relationship Id="rId6" Type="http://schemas.openxmlformats.org/officeDocument/2006/relationships/tags" Target="../tags/tag589.xml"/><Relationship Id="rId5" Type="http://schemas.openxmlformats.org/officeDocument/2006/relationships/image" Target="../media/image2.png"/><Relationship Id="rId4" Type="http://schemas.openxmlformats.org/officeDocument/2006/relationships/tags" Target="../tags/tag588.xml"/><Relationship Id="rId3" Type="http://schemas.openxmlformats.org/officeDocument/2006/relationships/image" Target="../media/image1.jpeg"/><Relationship Id="rId2" Type="http://schemas.openxmlformats.org/officeDocument/2006/relationships/tags" Target="../tags/tag587.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99.xml"/><Relationship Id="rId7" Type="http://schemas.openxmlformats.org/officeDocument/2006/relationships/image" Target="../media/image5.png"/><Relationship Id="rId6" Type="http://schemas.openxmlformats.org/officeDocument/2006/relationships/tags" Target="../tags/tag598.xml"/><Relationship Id="rId5" Type="http://schemas.openxmlformats.org/officeDocument/2006/relationships/image" Target="../media/image4.png"/><Relationship Id="rId4" Type="http://schemas.openxmlformats.org/officeDocument/2006/relationships/tags" Target="../tags/tag597.xml"/><Relationship Id="rId3" Type="http://schemas.openxmlformats.org/officeDocument/2006/relationships/image" Target="../media/image1.jpeg"/><Relationship Id="rId2" Type="http://schemas.openxmlformats.org/officeDocument/2006/relationships/tags" Target="../tags/tag596.xml"/><Relationship Id="rId13" Type="http://schemas.openxmlformats.org/officeDocument/2006/relationships/tags" Target="../tags/tag603.xml"/><Relationship Id="rId12" Type="http://schemas.openxmlformats.org/officeDocument/2006/relationships/tags" Target="../tags/tag602.xml"/><Relationship Id="rId11" Type="http://schemas.openxmlformats.org/officeDocument/2006/relationships/tags" Target="../tags/tag601.xml"/><Relationship Id="rId10" Type="http://schemas.openxmlformats.org/officeDocument/2006/relationships/tags" Target="../tags/tag600.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08.xml"/><Relationship Id="rId8" Type="http://schemas.openxmlformats.org/officeDocument/2006/relationships/image" Target="../media/image6.png"/><Relationship Id="rId7" Type="http://schemas.openxmlformats.org/officeDocument/2006/relationships/tags" Target="../tags/tag607.xml"/><Relationship Id="rId6" Type="http://schemas.openxmlformats.org/officeDocument/2006/relationships/image" Target="../media/image5.png"/><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image" Target="../media/image1.jpeg"/><Relationship Id="rId2" Type="http://schemas.openxmlformats.org/officeDocument/2006/relationships/tags" Target="../tags/tag604.xml"/><Relationship Id="rId13" Type="http://schemas.openxmlformats.org/officeDocument/2006/relationships/tags" Target="../tags/tag612.xml"/><Relationship Id="rId12" Type="http://schemas.openxmlformats.org/officeDocument/2006/relationships/tags" Target="../tags/tag611.xml"/><Relationship Id="rId11" Type="http://schemas.openxmlformats.org/officeDocument/2006/relationships/tags" Target="../tags/tag610.xml"/><Relationship Id="rId10" Type="http://schemas.openxmlformats.org/officeDocument/2006/relationships/tags" Target="../tags/tag60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6.xml"/><Relationship Id="rId7" Type="http://schemas.openxmlformats.org/officeDocument/2006/relationships/image" Target="../media/image5.png"/><Relationship Id="rId6" Type="http://schemas.openxmlformats.org/officeDocument/2006/relationships/tags" Target="../tags/tag45.xml"/><Relationship Id="rId5" Type="http://schemas.openxmlformats.org/officeDocument/2006/relationships/image" Target="../media/image4.png"/><Relationship Id="rId4" Type="http://schemas.openxmlformats.org/officeDocument/2006/relationships/tags" Target="../tags/tag44.xml"/><Relationship Id="rId3" Type="http://schemas.openxmlformats.org/officeDocument/2006/relationships/image" Target="../media/image1.jpeg"/><Relationship Id="rId2" Type="http://schemas.openxmlformats.org/officeDocument/2006/relationships/tags" Target="../tags/tag43.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image" Target="../media/image5.png"/><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image" Target="../media/image1.jpeg"/><Relationship Id="rId2" Type="http://schemas.openxmlformats.org/officeDocument/2006/relationships/tags" Target="../tags/tag613.xml"/><Relationship Id="rId12" Type="http://schemas.openxmlformats.org/officeDocument/2006/relationships/tags" Target="../tags/tag621.xml"/><Relationship Id="rId11" Type="http://schemas.openxmlformats.org/officeDocument/2006/relationships/tags" Target="../tags/tag620.xml"/><Relationship Id="rId10" Type="http://schemas.openxmlformats.org/officeDocument/2006/relationships/tags" Target="../tags/tag619.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image" Target="../media/image6.png"/><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image" Target="../media/image1.jpeg"/><Relationship Id="rId2" Type="http://schemas.openxmlformats.org/officeDocument/2006/relationships/tags" Target="../tags/tag622.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image" Target="../media/image5.png"/><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1.jpeg"/><Relationship Id="rId2" Type="http://schemas.openxmlformats.org/officeDocument/2006/relationships/tags" Target="../tags/tag631.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image" Target="../media/image6.png"/><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image" Target="../media/image1.jpeg"/><Relationship Id="rId2" Type="http://schemas.openxmlformats.org/officeDocument/2006/relationships/tags" Target="../tags/tag640.xml"/><Relationship Id="rId14" Type="http://schemas.openxmlformats.org/officeDocument/2006/relationships/tags" Target="../tags/tag650.xml"/><Relationship Id="rId13" Type="http://schemas.openxmlformats.org/officeDocument/2006/relationships/tags" Target="../tags/tag649.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6.png"/><Relationship Id="rId7" Type="http://schemas.openxmlformats.org/officeDocument/2006/relationships/tags" Target="../tags/tag654.xml"/><Relationship Id="rId6" Type="http://schemas.openxmlformats.org/officeDocument/2006/relationships/image" Target="../media/image5.png"/><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image" Target="../media/image1.jpeg"/><Relationship Id="rId2" Type="http://schemas.openxmlformats.org/officeDocument/2006/relationships/tags" Target="../tags/tag651.xml"/><Relationship Id="rId13" Type="http://schemas.openxmlformats.org/officeDocument/2006/relationships/tags" Target="../tags/tag659.xml"/><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70.xml"/><Relationship Id="rId8" Type="http://schemas.openxmlformats.org/officeDocument/2006/relationships/tags" Target="../tags/tag669.xml"/><Relationship Id="rId7" Type="http://schemas.openxmlformats.org/officeDocument/2006/relationships/image" Target="../media/image3.png"/><Relationship Id="rId6" Type="http://schemas.openxmlformats.org/officeDocument/2006/relationships/tags" Target="../tags/tag668.xml"/><Relationship Id="rId5" Type="http://schemas.openxmlformats.org/officeDocument/2006/relationships/image" Target="../media/image2.png"/><Relationship Id="rId4" Type="http://schemas.openxmlformats.org/officeDocument/2006/relationships/tags" Target="../tags/tag667.xml"/><Relationship Id="rId3" Type="http://schemas.openxmlformats.org/officeDocument/2006/relationships/image" Target="../media/image1.jpeg"/><Relationship Id="rId2" Type="http://schemas.openxmlformats.org/officeDocument/2006/relationships/tags" Target="../tags/tag666.xml"/><Relationship Id="rId13" Type="http://schemas.openxmlformats.org/officeDocument/2006/relationships/tags" Target="../tags/tag674.xml"/><Relationship Id="rId12" Type="http://schemas.openxmlformats.org/officeDocument/2006/relationships/tags" Target="../tags/tag673.xml"/><Relationship Id="rId11" Type="http://schemas.openxmlformats.org/officeDocument/2006/relationships/tags" Target="../tags/tag672.xml"/><Relationship Id="rId10" Type="http://schemas.openxmlformats.org/officeDocument/2006/relationships/tags" Target="../tags/tag671.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78.xml"/><Relationship Id="rId7" Type="http://schemas.openxmlformats.org/officeDocument/2006/relationships/image" Target="../media/image5.png"/><Relationship Id="rId6" Type="http://schemas.openxmlformats.org/officeDocument/2006/relationships/tags" Target="../tags/tag677.xml"/><Relationship Id="rId5" Type="http://schemas.openxmlformats.org/officeDocument/2006/relationships/image" Target="../media/image4.png"/><Relationship Id="rId4" Type="http://schemas.openxmlformats.org/officeDocument/2006/relationships/tags" Target="../tags/tag676.xml"/><Relationship Id="rId3" Type="http://schemas.openxmlformats.org/officeDocument/2006/relationships/image" Target="../media/image1.jpeg"/><Relationship Id="rId2" Type="http://schemas.openxmlformats.org/officeDocument/2006/relationships/tags" Target="../tags/tag675.xml"/><Relationship Id="rId14" Type="http://schemas.openxmlformats.org/officeDocument/2006/relationships/tags" Target="../tags/tag683.xml"/><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7.xml"/><Relationship Id="rId7" Type="http://schemas.openxmlformats.org/officeDocument/2006/relationships/image" Target="../media/image8.png"/><Relationship Id="rId6" Type="http://schemas.openxmlformats.org/officeDocument/2006/relationships/tags" Target="../tags/tag686.xml"/><Relationship Id="rId5" Type="http://schemas.openxmlformats.org/officeDocument/2006/relationships/image" Target="../media/image7.png"/><Relationship Id="rId4" Type="http://schemas.openxmlformats.org/officeDocument/2006/relationships/tags" Target="../tags/tag685.xml"/><Relationship Id="rId3" Type="http://schemas.openxmlformats.org/officeDocument/2006/relationships/image" Target="../media/image1.jpeg"/><Relationship Id="rId2" Type="http://schemas.openxmlformats.org/officeDocument/2006/relationships/tags" Target="../tags/tag684.xml"/><Relationship Id="rId14" Type="http://schemas.openxmlformats.org/officeDocument/2006/relationships/tags" Target="../tags/tag692.xml"/><Relationship Id="rId13" Type="http://schemas.openxmlformats.org/officeDocument/2006/relationships/tags" Target="../tags/tag691.xml"/><Relationship Id="rId12" Type="http://schemas.openxmlformats.org/officeDocument/2006/relationships/tags" Target="../tags/tag690.xml"/><Relationship Id="rId11" Type="http://schemas.openxmlformats.org/officeDocument/2006/relationships/tags" Target="../tags/tag689.xml"/><Relationship Id="rId10" Type="http://schemas.openxmlformats.org/officeDocument/2006/relationships/tags" Target="../tags/tag688.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96.xml"/><Relationship Id="rId7" Type="http://schemas.openxmlformats.org/officeDocument/2006/relationships/image" Target="../media/image5.png"/><Relationship Id="rId6" Type="http://schemas.openxmlformats.org/officeDocument/2006/relationships/tags" Target="../tags/tag695.xml"/><Relationship Id="rId5" Type="http://schemas.openxmlformats.org/officeDocument/2006/relationships/image" Target="../media/image4.png"/><Relationship Id="rId4" Type="http://schemas.openxmlformats.org/officeDocument/2006/relationships/tags" Target="../tags/tag694.xml"/><Relationship Id="rId3" Type="http://schemas.openxmlformats.org/officeDocument/2006/relationships/image" Target="../media/image1.jpeg"/><Relationship Id="rId2" Type="http://schemas.openxmlformats.org/officeDocument/2006/relationships/tags" Target="../tags/tag693.xml"/><Relationship Id="rId15" Type="http://schemas.openxmlformats.org/officeDocument/2006/relationships/tags" Target="../tags/tag702.xml"/><Relationship Id="rId14" Type="http://schemas.openxmlformats.org/officeDocument/2006/relationships/tags" Target="../tags/tag701.xml"/><Relationship Id="rId13" Type="http://schemas.openxmlformats.org/officeDocument/2006/relationships/tags" Target="../tags/tag700.xml"/><Relationship Id="rId12" Type="http://schemas.openxmlformats.org/officeDocument/2006/relationships/tags" Target="../tags/tag699.xml"/><Relationship Id="rId11" Type="http://schemas.openxmlformats.org/officeDocument/2006/relationships/tags" Target="../tags/tag698.xml"/><Relationship Id="rId10" Type="http://schemas.openxmlformats.org/officeDocument/2006/relationships/tags" Target="../tags/tag697.xml"/><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06.xml"/><Relationship Id="rId7" Type="http://schemas.openxmlformats.org/officeDocument/2006/relationships/image" Target="../media/image5.png"/><Relationship Id="rId6" Type="http://schemas.openxmlformats.org/officeDocument/2006/relationships/tags" Target="../tags/tag705.xml"/><Relationship Id="rId5" Type="http://schemas.openxmlformats.org/officeDocument/2006/relationships/image" Target="../media/image4.png"/><Relationship Id="rId4" Type="http://schemas.openxmlformats.org/officeDocument/2006/relationships/tags" Target="../tags/tag704.xml"/><Relationship Id="rId3" Type="http://schemas.openxmlformats.org/officeDocument/2006/relationships/image" Target="../media/image1.jpeg"/><Relationship Id="rId2" Type="http://schemas.openxmlformats.org/officeDocument/2006/relationships/tags" Target="../tags/tag703.xml"/><Relationship Id="rId17" Type="http://schemas.openxmlformats.org/officeDocument/2006/relationships/tags" Target="../tags/tag714.xml"/><Relationship Id="rId16" Type="http://schemas.openxmlformats.org/officeDocument/2006/relationships/tags" Target="../tags/tag713.xml"/><Relationship Id="rId15" Type="http://schemas.openxmlformats.org/officeDocument/2006/relationships/tags" Target="../tags/tag712.xml"/><Relationship Id="rId14" Type="http://schemas.openxmlformats.org/officeDocument/2006/relationships/tags" Target="../tags/tag711.xml"/><Relationship Id="rId13" Type="http://schemas.openxmlformats.org/officeDocument/2006/relationships/tags" Target="../tags/tag710.xml"/><Relationship Id="rId12" Type="http://schemas.openxmlformats.org/officeDocument/2006/relationships/tags" Target="../tags/tag709.xml"/><Relationship Id="rId11" Type="http://schemas.openxmlformats.org/officeDocument/2006/relationships/tags" Target="../tags/tag708.xml"/><Relationship Id="rId10" Type="http://schemas.openxmlformats.org/officeDocument/2006/relationships/tags" Target="../tags/tag707.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image" Target="../media/image11.png"/><Relationship Id="rId6" Type="http://schemas.openxmlformats.org/officeDocument/2006/relationships/tags" Target="../tags/tag57.xml"/><Relationship Id="rId5" Type="http://schemas.openxmlformats.org/officeDocument/2006/relationships/image" Target="../media/image10.png"/><Relationship Id="rId4" Type="http://schemas.openxmlformats.org/officeDocument/2006/relationships/tags" Target="../tags/tag56.xml"/><Relationship Id="rId3" Type="http://schemas.openxmlformats.org/officeDocument/2006/relationships/image" Target="../media/image1.jpeg"/><Relationship Id="rId2" Type="http://schemas.openxmlformats.org/officeDocument/2006/relationships/tags" Target="../tags/tag55.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image" Target="../media/image11.png"/><Relationship Id="rId6" Type="http://schemas.openxmlformats.org/officeDocument/2006/relationships/tags" Target="../tags/tag717.xml"/><Relationship Id="rId5" Type="http://schemas.openxmlformats.org/officeDocument/2006/relationships/image" Target="../media/image10.png"/><Relationship Id="rId4" Type="http://schemas.openxmlformats.org/officeDocument/2006/relationships/tags" Target="../tags/tag716.xml"/><Relationship Id="rId3" Type="http://schemas.openxmlformats.org/officeDocument/2006/relationships/image" Target="../media/image1.jpeg"/><Relationship Id="rId2" Type="http://schemas.openxmlformats.org/officeDocument/2006/relationships/tags" Target="../tags/tag715.xml"/><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4" Type="http://schemas.openxmlformats.org/officeDocument/2006/relationships/tags" Target="../tags/tag724.xml"/><Relationship Id="rId3" Type="http://schemas.openxmlformats.org/officeDocument/2006/relationships/tags" Target="../tags/tag723.xml"/><Relationship Id="rId2" Type="http://schemas.openxmlformats.org/officeDocument/2006/relationships/tags" Target="../tags/tag722.xml"/><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28.xml"/><Relationship Id="rId7" Type="http://schemas.openxmlformats.org/officeDocument/2006/relationships/image" Target="../media/image5.png"/><Relationship Id="rId6" Type="http://schemas.openxmlformats.org/officeDocument/2006/relationships/tags" Target="../tags/tag727.xml"/><Relationship Id="rId5" Type="http://schemas.openxmlformats.org/officeDocument/2006/relationships/image" Target="../media/image4.png"/><Relationship Id="rId4" Type="http://schemas.openxmlformats.org/officeDocument/2006/relationships/tags" Target="../tags/tag726.xml"/><Relationship Id="rId3" Type="http://schemas.openxmlformats.org/officeDocument/2006/relationships/image" Target="../media/image1.jpeg"/><Relationship Id="rId2" Type="http://schemas.openxmlformats.org/officeDocument/2006/relationships/tags" Target="../tags/tag725.xml"/><Relationship Id="rId15" Type="http://schemas.openxmlformats.org/officeDocument/2006/relationships/tags" Target="../tags/tag734.xml"/><Relationship Id="rId14" Type="http://schemas.openxmlformats.org/officeDocument/2006/relationships/tags" Target="../tags/tag733.xml"/><Relationship Id="rId13" Type="http://schemas.openxmlformats.org/officeDocument/2006/relationships/tags" Target="../tags/tag732.xml"/><Relationship Id="rId12" Type="http://schemas.openxmlformats.org/officeDocument/2006/relationships/tags" Target="../tags/tag731.xml"/><Relationship Id="rId11" Type="http://schemas.openxmlformats.org/officeDocument/2006/relationships/tags" Target="../tags/tag730.xml"/><Relationship Id="rId10" Type="http://schemas.openxmlformats.org/officeDocument/2006/relationships/tags" Target="../tags/tag729.xml"/><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38.xml"/><Relationship Id="rId7" Type="http://schemas.openxmlformats.org/officeDocument/2006/relationships/image" Target="../media/image5.png"/><Relationship Id="rId6" Type="http://schemas.openxmlformats.org/officeDocument/2006/relationships/tags" Target="../tags/tag737.xml"/><Relationship Id="rId5" Type="http://schemas.openxmlformats.org/officeDocument/2006/relationships/image" Target="../media/image4.png"/><Relationship Id="rId4" Type="http://schemas.openxmlformats.org/officeDocument/2006/relationships/tags" Target="../tags/tag736.xml"/><Relationship Id="rId3" Type="http://schemas.openxmlformats.org/officeDocument/2006/relationships/image" Target="../media/image1.jpeg"/><Relationship Id="rId2" Type="http://schemas.openxmlformats.org/officeDocument/2006/relationships/tags" Target="../tags/tag735.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47.xml"/><Relationship Id="rId7" Type="http://schemas.openxmlformats.org/officeDocument/2006/relationships/image" Target="../media/image5.png"/><Relationship Id="rId6" Type="http://schemas.openxmlformats.org/officeDocument/2006/relationships/tags" Target="../tags/tag746.xml"/><Relationship Id="rId5" Type="http://schemas.openxmlformats.org/officeDocument/2006/relationships/image" Target="../media/image4.png"/><Relationship Id="rId4" Type="http://schemas.openxmlformats.org/officeDocument/2006/relationships/tags" Target="../tags/tag745.xml"/><Relationship Id="rId3" Type="http://schemas.openxmlformats.org/officeDocument/2006/relationships/image" Target="../media/image1.jpeg"/><Relationship Id="rId2" Type="http://schemas.openxmlformats.org/officeDocument/2006/relationships/tags" Target="../tags/tag744.xml"/><Relationship Id="rId13" Type="http://schemas.openxmlformats.org/officeDocument/2006/relationships/tags" Target="../tags/tag751.xml"/><Relationship Id="rId12" Type="http://schemas.openxmlformats.org/officeDocument/2006/relationships/tags" Target="../tags/tag750.xml"/><Relationship Id="rId11" Type="http://schemas.openxmlformats.org/officeDocument/2006/relationships/tags" Target="../tags/tag749.xml"/><Relationship Id="rId10" Type="http://schemas.openxmlformats.org/officeDocument/2006/relationships/tags" Target="../tags/tag748.xml"/><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756.xml"/><Relationship Id="rId8" Type="http://schemas.openxmlformats.org/officeDocument/2006/relationships/tags" Target="../tags/tag755.xml"/><Relationship Id="rId7" Type="http://schemas.openxmlformats.org/officeDocument/2006/relationships/image" Target="../media/image3.png"/><Relationship Id="rId6" Type="http://schemas.openxmlformats.org/officeDocument/2006/relationships/tags" Target="../tags/tag754.xml"/><Relationship Id="rId5" Type="http://schemas.openxmlformats.org/officeDocument/2006/relationships/image" Target="../media/image2.png"/><Relationship Id="rId4" Type="http://schemas.openxmlformats.org/officeDocument/2006/relationships/tags" Target="../tags/tag753.xml"/><Relationship Id="rId3" Type="http://schemas.openxmlformats.org/officeDocument/2006/relationships/image" Target="../media/image1.jpeg"/><Relationship Id="rId2" Type="http://schemas.openxmlformats.org/officeDocument/2006/relationships/tags" Target="../tags/tag752.xml"/><Relationship Id="rId13" Type="http://schemas.openxmlformats.org/officeDocument/2006/relationships/tags" Target="../tags/tag760.xml"/><Relationship Id="rId12" Type="http://schemas.openxmlformats.org/officeDocument/2006/relationships/tags" Target="../tags/tag759.xml"/><Relationship Id="rId11" Type="http://schemas.openxmlformats.org/officeDocument/2006/relationships/tags" Target="../tags/tag758.xml"/><Relationship Id="rId10" Type="http://schemas.openxmlformats.org/officeDocument/2006/relationships/tags" Target="../tags/tag757.xml"/><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64.xml"/><Relationship Id="rId7" Type="http://schemas.openxmlformats.org/officeDocument/2006/relationships/image" Target="../media/image5.png"/><Relationship Id="rId6" Type="http://schemas.openxmlformats.org/officeDocument/2006/relationships/tags" Target="../tags/tag763.xml"/><Relationship Id="rId5" Type="http://schemas.openxmlformats.org/officeDocument/2006/relationships/image" Target="../media/image4.png"/><Relationship Id="rId4" Type="http://schemas.openxmlformats.org/officeDocument/2006/relationships/tags" Target="../tags/tag762.xml"/><Relationship Id="rId3" Type="http://schemas.openxmlformats.org/officeDocument/2006/relationships/image" Target="../media/image1.jpeg"/><Relationship Id="rId2" Type="http://schemas.openxmlformats.org/officeDocument/2006/relationships/tags" Target="../tags/tag761.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image" Target="../media/image6.png"/><Relationship Id="rId7" Type="http://schemas.openxmlformats.org/officeDocument/2006/relationships/tags" Target="../tags/tag772.xml"/><Relationship Id="rId6" Type="http://schemas.openxmlformats.org/officeDocument/2006/relationships/image" Target="../media/image5.png"/><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image" Target="../media/image1.jpeg"/><Relationship Id="rId2" Type="http://schemas.openxmlformats.org/officeDocument/2006/relationships/tags" Target="../tags/tag769.xml"/><Relationship Id="rId13" Type="http://schemas.openxmlformats.org/officeDocument/2006/relationships/tags" Target="../tags/tag777.xml"/><Relationship Id="rId12" Type="http://schemas.openxmlformats.org/officeDocument/2006/relationships/tags" Target="../tags/tag776.xml"/><Relationship Id="rId11" Type="http://schemas.openxmlformats.org/officeDocument/2006/relationships/tags" Target="../tags/tag775.xml"/><Relationship Id="rId10" Type="http://schemas.openxmlformats.org/officeDocument/2006/relationships/tags" Target="../tags/tag774.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783.xml"/><Relationship Id="rId8" Type="http://schemas.openxmlformats.org/officeDocument/2006/relationships/tags" Target="../tags/tag782.xml"/><Relationship Id="rId7" Type="http://schemas.openxmlformats.org/officeDocument/2006/relationships/tags" Target="../tags/tag781.xml"/><Relationship Id="rId6" Type="http://schemas.openxmlformats.org/officeDocument/2006/relationships/image" Target="../media/image5.png"/><Relationship Id="rId5" Type="http://schemas.openxmlformats.org/officeDocument/2006/relationships/tags" Target="../tags/tag780.xml"/><Relationship Id="rId4" Type="http://schemas.openxmlformats.org/officeDocument/2006/relationships/tags" Target="../tags/tag779.xml"/><Relationship Id="rId3" Type="http://schemas.openxmlformats.org/officeDocument/2006/relationships/image" Target="../media/image1.jpeg"/><Relationship Id="rId2" Type="http://schemas.openxmlformats.org/officeDocument/2006/relationships/tags" Target="../tags/tag778.xml"/><Relationship Id="rId12" Type="http://schemas.openxmlformats.org/officeDocument/2006/relationships/tags" Target="../tags/tag786.xml"/><Relationship Id="rId11" Type="http://schemas.openxmlformats.org/officeDocument/2006/relationships/tags" Target="../tags/tag785.xml"/><Relationship Id="rId10" Type="http://schemas.openxmlformats.org/officeDocument/2006/relationships/tags" Target="../tags/tag784.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792.xml"/><Relationship Id="rId8" Type="http://schemas.openxmlformats.org/officeDocument/2006/relationships/tags" Target="../tags/tag791.xml"/><Relationship Id="rId7" Type="http://schemas.openxmlformats.org/officeDocument/2006/relationships/tags" Target="../tags/tag790.xml"/><Relationship Id="rId6" Type="http://schemas.openxmlformats.org/officeDocument/2006/relationships/image" Target="../media/image6.png"/><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image" Target="../media/image1.jpeg"/><Relationship Id="rId2" Type="http://schemas.openxmlformats.org/officeDocument/2006/relationships/tags" Target="../tags/tag787.xml"/><Relationship Id="rId12" Type="http://schemas.openxmlformats.org/officeDocument/2006/relationships/tags" Target="../tags/tag795.xml"/><Relationship Id="rId11" Type="http://schemas.openxmlformats.org/officeDocument/2006/relationships/tags" Target="../tags/tag794.xml"/><Relationship Id="rId10" Type="http://schemas.openxmlformats.org/officeDocument/2006/relationships/tags" Target="../tags/tag793.xml"/><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image" Target="../media/image5.png"/><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image" Target="../media/image1.jpeg"/><Relationship Id="rId2" Type="http://schemas.openxmlformats.org/officeDocument/2006/relationships/tags" Target="../tags/tag796.xml"/><Relationship Id="rId12" Type="http://schemas.openxmlformats.org/officeDocument/2006/relationships/tags" Target="../tags/tag804.xml"/><Relationship Id="rId11" Type="http://schemas.openxmlformats.org/officeDocument/2006/relationships/tags" Target="../tags/tag803.xml"/><Relationship Id="rId10" Type="http://schemas.openxmlformats.org/officeDocument/2006/relationships/tags" Target="../tags/tag802.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810.xml"/><Relationship Id="rId8" Type="http://schemas.openxmlformats.org/officeDocument/2006/relationships/tags" Target="../tags/tag809.xml"/><Relationship Id="rId7" Type="http://schemas.openxmlformats.org/officeDocument/2006/relationships/tags" Target="../tags/tag808.xml"/><Relationship Id="rId6" Type="http://schemas.openxmlformats.org/officeDocument/2006/relationships/image" Target="../media/image6.png"/><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image" Target="../media/image1.jpeg"/><Relationship Id="rId2" Type="http://schemas.openxmlformats.org/officeDocument/2006/relationships/tags" Target="../tags/tag805.xml"/><Relationship Id="rId14" Type="http://schemas.openxmlformats.org/officeDocument/2006/relationships/tags" Target="../tags/tag815.xml"/><Relationship Id="rId13" Type="http://schemas.openxmlformats.org/officeDocument/2006/relationships/tags" Target="../tags/tag814.xml"/><Relationship Id="rId12" Type="http://schemas.openxmlformats.org/officeDocument/2006/relationships/tags" Target="../tags/tag813.xml"/><Relationship Id="rId11" Type="http://schemas.openxmlformats.org/officeDocument/2006/relationships/tags" Target="../tags/tag812.xml"/><Relationship Id="rId10" Type="http://schemas.openxmlformats.org/officeDocument/2006/relationships/tags" Target="../tags/tag811.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image" Target="../media/image6.png"/><Relationship Id="rId7" Type="http://schemas.openxmlformats.org/officeDocument/2006/relationships/tags" Target="../tags/tag819.xml"/><Relationship Id="rId6" Type="http://schemas.openxmlformats.org/officeDocument/2006/relationships/image" Target="../media/image5.png"/><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image" Target="../media/image1.jpeg"/><Relationship Id="rId2" Type="http://schemas.openxmlformats.org/officeDocument/2006/relationships/tags" Target="../tags/tag816.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image" Target="../media/image3.png"/><Relationship Id="rId6" Type="http://schemas.openxmlformats.org/officeDocument/2006/relationships/tags" Target="../tags/tag833.xml"/><Relationship Id="rId5" Type="http://schemas.openxmlformats.org/officeDocument/2006/relationships/image" Target="../media/image2.png"/><Relationship Id="rId4" Type="http://schemas.openxmlformats.org/officeDocument/2006/relationships/tags" Target="../tags/tag832.xml"/><Relationship Id="rId3" Type="http://schemas.openxmlformats.org/officeDocument/2006/relationships/image" Target="../media/image1.jpeg"/><Relationship Id="rId2" Type="http://schemas.openxmlformats.org/officeDocument/2006/relationships/tags" Target="../tags/tag831.xml"/><Relationship Id="rId13" Type="http://schemas.openxmlformats.org/officeDocument/2006/relationships/tags" Target="../tags/tag839.xml"/><Relationship Id="rId12" Type="http://schemas.openxmlformats.org/officeDocument/2006/relationships/tags" Target="../tags/tag838.xml"/><Relationship Id="rId11" Type="http://schemas.openxmlformats.org/officeDocument/2006/relationships/tags" Target="../tags/tag837.xml"/><Relationship Id="rId10" Type="http://schemas.openxmlformats.org/officeDocument/2006/relationships/tags" Target="../tags/tag836.xml"/><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43.xml"/><Relationship Id="rId7" Type="http://schemas.openxmlformats.org/officeDocument/2006/relationships/image" Target="../media/image5.png"/><Relationship Id="rId6" Type="http://schemas.openxmlformats.org/officeDocument/2006/relationships/tags" Target="../tags/tag842.xml"/><Relationship Id="rId5" Type="http://schemas.openxmlformats.org/officeDocument/2006/relationships/image" Target="../media/image4.png"/><Relationship Id="rId4" Type="http://schemas.openxmlformats.org/officeDocument/2006/relationships/tags" Target="../tags/tag841.xml"/><Relationship Id="rId3" Type="http://schemas.openxmlformats.org/officeDocument/2006/relationships/image" Target="../media/image1.jpeg"/><Relationship Id="rId2" Type="http://schemas.openxmlformats.org/officeDocument/2006/relationships/tags" Target="../tags/tag840.xml"/><Relationship Id="rId14" Type="http://schemas.openxmlformats.org/officeDocument/2006/relationships/tags" Target="../tags/tag848.xml"/><Relationship Id="rId13" Type="http://schemas.openxmlformats.org/officeDocument/2006/relationships/tags" Target="../tags/tag847.xml"/><Relationship Id="rId12" Type="http://schemas.openxmlformats.org/officeDocument/2006/relationships/tags" Target="../tags/tag846.xml"/><Relationship Id="rId11" Type="http://schemas.openxmlformats.org/officeDocument/2006/relationships/tags" Target="../tags/tag845.xml"/><Relationship Id="rId10" Type="http://schemas.openxmlformats.org/officeDocument/2006/relationships/tags" Target="../tags/tag844.xml"/><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852.xml"/><Relationship Id="rId7" Type="http://schemas.openxmlformats.org/officeDocument/2006/relationships/image" Target="../media/image8.png"/><Relationship Id="rId6" Type="http://schemas.openxmlformats.org/officeDocument/2006/relationships/tags" Target="../tags/tag851.xml"/><Relationship Id="rId5" Type="http://schemas.openxmlformats.org/officeDocument/2006/relationships/image" Target="../media/image7.png"/><Relationship Id="rId4" Type="http://schemas.openxmlformats.org/officeDocument/2006/relationships/tags" Target="../tags/tag850.xml"/><Relationship Id="rId3" Type="http://schemas.openxmlformats.org/officeDocument/2006/relationships/image" Target="../media/image1.jpeg"/><Relationship Id="rId2" Type="http://schemas.openxmlformats.org/officeDocument/2006/relationships/tags" Target="../tags/tag849.xml"/><Relationship Id="rId14" Type="http://schemas.openxmlformats.org/officeDocument/2006/relationships/tags" Target="../tags/tag857.xml"/><Relationship Id="rId13" Type="http://schemas.openxmlformats.org/officeDocument/2006/relationships/tags" Target="../tags/tag856.xml"/><Relationship Id="rId12" Type="http://schemas.openxmlformats.org/officeDocument/2006/relationships/tags" Target="../tags/tag855.xml"/><Relationship Id="rId11" Type="http://schemas.openxmlformats.org/officeDocument/2006/relationships/tags" Target="../tags/tag854.xml"/><Relationship Id="rId10" Type="http://schemas.openxmlformats.org/officeDocument/2006/relationships/tags" Target="../tags/tag853.xml"/><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61.xml"/><Relationship Id="rId7" Type="http://schemas.openxmlformats.org/officeDocument/2006/relationships/image" Target="../media/image5.png"/><Relationship Id="rId6" Type="http://schemas.openxmlformats.org/officeDocument/2006/relationships/tags" Target="../tags/tag860.xml"/><Relationship Id="rId5" Type="http://schemas.openxmlformats.org/officeDocument/2006/relationships/image" Target="../media/image4.png"/><Relationship Id="rId4" Type="http://schemas.openxmlformats.org/officeDocument/2006/relationships/tags" Target="../tags/tag859.xml"/><Relationship Id="rId3" Type="http://schemas.openxmlformats.org/officeDocument/2006/relationships/image" Target="../media/image1.jpeg"/><Relationship Id="rId2" Type="http://schemas.openxmlformats.org/officeDocument/2006/relationships/tags" Target="../tags/tag858.xml"/><Relationship Id="rId15" Type="http://schemas.openxmlformats.org/officeDocument/2006/relationships/tags" Target="../tags/tag867.xml"/><Relationship Id="rId14" Type="http://schemas.openxmlformats.org/officeDocument/2006/relationships/tags" Target="../tags/tag866.xml"/><Relationship Id="rId13" Type="http://schemas.openxmlformats.org/officeDocument/2006/relationships/tags" Target="../tags/tag865.xml"/><Relationship Id="rId12" Type="http://schemas.openxmlformats.org/officeDocument/2006/relationships/tags" Target="../tags/tag864.xml"/><Relationship Id="rId11" Type="http://schemas.openxmlformats.org/officeDocument/2006/relationships/tags" Target="../tags/tag863.xml"/><Relationship Id="rId10" Type="http://schemas.openxmlformats.org/officeDocument/2006/relationships/tags" Target="../tags/tag862.xml"/><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1.xml"/><Relationship Id="rId7" Type="http://schemas.openxmlformats.org/officeDocument/2006/relationships/image" Target="../media/image5.png"/><Relationship Id="rId6" Type="http://schemas.openxmlformats.org/officeDocument/2006/relationships/tags" Target="../tags/tag870.xml"/><Relationship Id="rId5" Type="http://schemas.openxmlformats.org/officeDocument/2006/relationships/image" Target="../media/image4.png"/><Relationship Id="rId4" Type="http://schemas.openxmlformats.org/officeDocument/2006/relationships/tags" Target="../tags/tag869.xml"/><Relationship Id="rId3" Type="http://schemas.openxmlformats.org/officeDocument/2006/relationships/image" Target="../media/image1.jpeg"/><Relationship Id="rId2" Type="http://schemas.openxmlformats.org/officeDocument/2006/relationships/tags" Target="../tags/tag868.xml"/><Relationship Id="rId17" Type="http://schemas.openxmlformats.org/officeDocument/2006/relationships/tags" Target="../tags/tag879.xml"/><Relationship Id="rId16" Type="http://schemas.openxmlformats.org/officeDocument/2006/relationships/tags" Target="../tags/tag878.xml"/><Relationship Id="rId15" Type="http://schemas.openxmlformats.org/officeDocument/2006/relationships/tags" Target="../tags/tag877.xml"/><Relationship Id="rId14" Type="http://schemas.openxmlformats.org/officeDocument/2006/relationships/tags" Target="../tags/tag876.xml"/><Relationship Id="rId13" Type="http://schemas.openxmlformats.org/officeDocument/2006/relationships/tags" Target="../tags/tag875.xml"/><Relationship Id="rId12" Type="http://schemas.openxmlformats.org/officeDocument/2006/relationships/tags" Target="../tags/tag874.xml"/><Relationship Id="rId11" Type="http://schemas.openxmlformats.org/officeDocument/2006/relationships/tags" Target="../tags/tag873.xml"/><Relationship Id="rId10" Type="http://schemas.openxmlformats.org/officeDocument/2006/relationships/tags" Target="../tags/tag872.xml"/><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884.xml"/><Relationship Id="rId8" Type="http://schemas.openxmlformats.org/officeDocument/2006/relationships/tags" Target="../tags/tag883.xml"/><Relationship Id="rId7" Type="http://schemas.openxmlformats.org/officeDocument/2006/relationships/image" Target="../media/image11.png"/><Relationship Id="rId6" Type="http://schemas.openxmlformats.org/officeDocument/2006/relationships/tags" Target="../tags/tag882.xml"/><Relationship Id="rId5" Type="http://schemas.openxmlformats.org/officeDocument/2006/relationships/image" Target="../media/image10.png"/><Relationship Id="rId4" Type="http://schemas.openxmlformats.org/officeDocument/2006/relationships/tags" Target="../tags/tag881.xml"/><Relationship Id="rId3" Type="http://schemas.openxmlformats.org/officeDocument/2006/relationships/image" Target="../media/image1.jpeg"/><Relationship Id="rId2" Type="http://schemas.openxmlformats.org/officeDocument/2006/relationships/tags" Target="../tags/tag880.xml"/><Relationship Id="rId11" Type="http://schemas.openxmlformats.org/officeDocument/2006/relationships/tags" Target="../tags/tag886.xml"/><Relationship Id="rId10" Type="http://schemas.openxmlformats.org/officeDocument/2006/relationships/tags" Target="../tags/tag885.xml"/><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3" name="Rectangle 5"/>
          <p:cNvSpPr>
            <a:spLocks noGrp="1" noChangeArrowheads="1"/>
          </p:cNvSpPr>
          <p:nvPr>
            <p:ph type="ftr" sz="quarter" idx="11"/>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fld id="{07D04115-C947-4B3B-8BC9-A0E76F31C3BF}" type="slidenum">
              <a:rPr lang="zh-CN" altLang="zh-CN" smtClean="0"/>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vl2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2pPr>
            <a:lvl3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3pPr>
            <a:lvl4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4pPr>
            <a:lvl5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120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5" Type="http://schemas.openxmlformats.org/officeDocument/2006/relationships/theme" Target="../theme/theme2.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tags" Target="../tags/tag168.xml"/><Relationship Id="rId21" Type="http://schemas.openxmlformats.org/officeDocument/2006/relationships/tags" Target="../tags/tag167.xml"/><Relationship Id="rId20" Type="http://schemas.openxmlformats.org/officeDocument/2006/relationships/tags" Target="../tags/tag166.xml"/><Relationship Id="rId2" Type="http://schemas.openxmlformats.org/officeDocument/2006/relationships/slideLayout" Target="../slideLayouts/slideLayout4.xml"/><Relationship Id="rId19" Type="http://schemas.openxmlformats.org/officeDocument/2006/relationships/tags" Target="../tags/tag165.xml"/><Relationship Id="rId18" Type="http://schemas.openxmlformats.org/officeDocument/2006/relationships/slideLayout" Target="../slideLayouts/slideLayout20.xml"/><Relationship Id="rId17" Type="http://schemas.openxmlformats.org/officeDocument/2006/relationships/slideLayout" Target="../slideLayouts/slideLayout19.xml"/><Relationship Id="rId16" Type="http://schemas.openxmlformats.org/officeDocument/2006/relationships/slideLayout" Target="../slideLayouts/slideLayout18.xml"/><Relationship Id="rId15" Type="http://schemas.openxmlformats.org/officeDocument/2006/relationships/slideLayout" Target="../slideLayouts/slideLayout17.xml"/><Relationship Id="rId14" Type="http://schemas.openxmlformats.org/officeDocument/2006/relationships/slideLayout" Target="../slideLayouts/slideLayout16.xml"/><Relationship Id="rId13" Type="http://schemas.openxmlformats.org/officeDocument/2006/relationships/slideLayout" Target="../slideLayouts/slideLayout15.xml"/><Relationship Id="rId12" Type="http://schemas.openxmlformats.org/officeDocument/2006/relationships/slideLayout" Target="../slideLayouts/slideLayout14.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5" Type="http://schemas.openxmlformats.org/officeDocument/2006/relationships/theme" Target="../theme/theme3.xml"/><Relationship Id="rId24" Type="http://schemas.openxmlformats.org/officeDocument/2006/relationships/tags" Target="../tags/tag335.xml"/><Relationship Id="rId23" Type="http://schemas.openxmlformats.org/officeDocument/2006/relationships/tags" Target="../tags/tag334.xml"/><Relationship Id="rId22" Type="http://schemas.openxmlformats.org/officeDocument/2006/relationships/tags" Target="../tags/tag333.xml"/><Relationship Id="rId21" Type="http://schemas.openxmlformats.org/officeDocument/2006/relationships/tags" Target="../tags/tag332.xml"/><Relationship Id="rId20" Type="http://schemas.openxmlformats.org/officeDocument/2006/relationships/tags" Target="../tags/tag331.xml"/><Relationship Id="rId2" Type="http://schemas.openxmlformats.org/officeDocument/2006/relationships/slideLayout" Target="../slideLayouts/slideLayout22.xml"/><Relationship Id="rId19" Type="http://schemas.openxmlformats.org/officeDocument/2006/relationships/tags" Target="../tags/tag330.xml"/><Relationship Id="rId18" Type="http://schemas.openxmlformats.org/officeDocument/2006/relationships/slideLayout" Target="../slideLayouts/slideLayout38.xml"/><Relationship Id="rId17" Type="http://schemas.openxmlformats.org/officeDocument/2006/relationships/slideLayout" Target="../slideLayouts/slideLayout37.xml"/><Relationship Id="rId16" Type="http://schemas.openxmlformats.org/officeDocument/2006/relationships/slideLayout" Target="../slideLayouts/slideLayout36.xml"/><Relationship Id="rId15" Type="http://schemas.openxmlformats.org/officeDocument/2006/relationships/slideLayout" Target="../slideLayouts/slideLayout35.xml"/><Relationship Id="rId14" Type="http://schemas.openxmlformats.org/officeDocument/2006/relationships/slideLayout" Target="../slideLayouts/slideLayout34.xml"/><Relationship Id="rId13" Type="http://schemas.openxmlformats.org/officeDocument/2006/relationships/slideLayout" Target="../slideLayouts/slideLayout3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7.xml"/><Relationship Id="rId8" Type="http://schemas.openxmlformats.org/officeDocument/2006/relationships/slideLayout" Target="../slideLayouts/slideLayout46.xml"/><Relationship Id="rId7" Type="http://schemas.openxmlformats.org/officeDocument/2006/relationships/slideLayout" Target="../slideLayouts/slideLayout45.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5" Type="http://schemas.openxmlformats.org/officeDocument/2006/relationships/theme" Target="../theme/theme4.xml"/><Relationship Id="rId24" Type="http://schemas.openxmlformats.org/officeDocument/2006/relationships/tags" Target="../tags/tag500.xml"/><Relationship Id="rId23" Type="http://schemas.openxmlformats.org/officeDocument/2006/relationships/tags" Target="../tags/tag499.xml"/><Relationship Id="rId22" Type="http://schemas.openxmlformats.org/officeDocument/2006/relationships/tags" Target="../tags/tag498.xml"/><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slideLayout" Target="../slideLayouts/slideLayout40.xml"/><Relationship Id="rId19" Type="http://schemas.openxmlformats.org/officeDocument/2006/relationships/tags" Target="../tags/tag495.xml"/><Relationship Id="rId18" Type="http://schemas.openxmlformats.org/officeDocument/2006/relationships/slideLayout" Target="../slideLayouts/slideLayout56.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5" Type="http://schemas.openxmlformats.org/officeDocument/2006/relationships/theme" Target="../theme/theme5.xml"/><Relationship Id="rId24" Type="http://schemas.openxmlformats.org/officeDocument/2006/relationships/tags" Target="../tags/tag665.xml"/><Relationship Id="rId23" Type="http://schemas.openxmlformats.org/officeDocument/2006/relationships/tags" Target="../tags/tag664.xml"/><Relationship Id="rId22" Type="http://schemas.openxmlformats.org/officeDocument/2006/relationships/tags" Target="../tags/tag663.xml"/><Relationship Id="rId21" Type="http://schemas.openxmlformats.org/officeDocument/2006/relationships/tags" Target="../tags/tag662.xml"/><Relationship Id="rId20" Type="http://schemas.openxmlformats.org/officeDocument/2006/relationships/tags" Target="../tags/tag661.xml"/><Relationship Id="rId2" Type="http://schemas.openxmlformats.org/officeDocument/2006/relationships/slideLayout" Target="../slideLayouts/slideLayout58.xml"/><Relationship Id="rId19" Type="http://schemas.openxmlformats.org/officeDocument/2006/relationships/tags" Target="../tags/tag660.xml"/><Relationship Id="rId18" Type="http://schemas.openxmlformats.org/officeDocument/2006/relationships/slideLayout" Target="../slideLayouts/slideLayout74.xml"/><Relationship Id="rId17" Type="http://schemas.openxmlformats.org/officeDocument/2006/relationships/slideLayout" Target="../slideLayouts/slideLayout73.xml"/><Relationship Id="rId16" Type="http://schemas.openxmlformats.org/officeDocument/2006/relationships/slideLayout" Target="../slideLayouts/slideLayout72.xml"/><Relationship Id="rId15" Type="http://schemas.openxmlformats.org/officeDocument/2006/relationships/slideLayout" Target="../slideLayouts/slideLayout71.xml"/><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83.xml"/><Relationship Id="rId8" Type="http://schemas.openxmlformats.org/officeDocument/2006/relationships/slideLayout" Target="../slideLayouts/slideLayout82.xml"/><Relationship Id="rId7" Type="http://schemas.openxmlformats.org/officeDocument/2006/relationships/slideLayout" Target="../slideLayouts/slideLayout81.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5" Type="http://schemas.openxmlformats.org/officeDocument/2006/relationships/theme" Target="../theme/theme6.xml"/><Relationship Id="rId24" Type="http://schemas.openxmlformats.org/officeDocument/2006/relationships/tags" Target="../tags/tag830.xml"/><Relationship Id="rId23" Type="http://schemas.openxmlformats.org/officeDocument/2006/relationships/tags" Target="../tags/tag829.xml"/><Relationship Id="rId22" Type="http://schemas.openxmlformats.org/officeDocument/2006/relationships/tags" Target="../tags/tag828.xml"/><Relationship Id="rId21" Type="http://schemas.openxmlformats.org/officeDocument/2006/relationships/tags" Target="../tags/tag827.xml"/><Relationship Id="rId20" Type="http://schemas.openxmlformats.org/officeDocument/2006/relationships/tags" Target="../tags/tag826.xml"/><Relationship Id="rId2" Type="http://schemas.openxmlformats.org/officeDocument/2006/relationships/slideLayout" Target="../slideLayouts/slideLayout76.xml"/><Relationship Id="rId19" Type="http://schemas.openxmlformats.org/officeDocument/2006/relationships/tags" Target="../tags/tag825.xml"/><Relationship Id="rId18" Type="http://schemas.openxmlformats.org/officeDocument/2006/relationships/slideLayout" Target="../slideLayouts/slideLayout92.xml"/><Relationship Id="rId17" Type="http://schemas.openxmlformats.org/officeDocument/2006/relationships/slideLayout" Target="../slideLayouts/slideLayout91.xml"/><Relationship Id="rId16" Type="http://schemas.openxmlformats.org/officeDocument/2006/relationships/slideLayout" Target="../slideLayouts/slideLayout90.xml"/><Relationship Id="rId15" Type="http://schemas.openxmlformats.org/officeDocument/2006/relationships/slideLayout" Target="../slideLayouts/slideLayout89.xml"/><Relationship Id="rId14" Type="http://schemas.openxmlformats.org/officeDocument/2006/relationships/slideLayout" Target="../slideLayouts/slideLayout88.xml"/><Relationship Id="rId13" Type="http://schemas.openxmlformats.org/officeDocument/2006/relationships/slideLayout" Target="../slideLayouts/slideLayout87.xml"/><Relationship Id="rId12" Type="http://schemas.openxmlformats.org/officeDocument/2006/relationships/slideLayout" Target="../slideLayouts/slideLayout86.xml"/><Relationship Id="rId11" Type="http://schemas.openxmlformats.org/officeDocument/2006/relationships/slideLayout" Target="../slideLayouts/slideLayout85.xml"/><Relationship Id="rId10" Type="http://schemas.openxmlformats.org/officeDocument/2006/relationships/slideLayout" Target="../slideLayouts/slideLayout84.xml"/><Relationship Id="rId1"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01.xml"/><Relationship Id="rId8" Type="http://schemas.openxmlformats.org/officeDocument/2006/relationships/slideLayout" Target="../slideLayouts/slideLayout100.xml"/><Relationship Id="rId7" Type="http://schemas.openxmlformats.org/officeDocument/2006/relationships/slideLayout" Target="../slideLayouts/slideLayout99.xml"/><Relationship Id="rId6" Type="http://schemas.openxmlformats.org/officeDocument/2006/relationships/slideLayout" Target="../slideLayouts/slideLayout98.xml"/><Relationship Id="rId5" Type="http://schemas.openxmlformats.org/officeDocument/2006/relationships/slideLayout" Target="../slideLayouts/slideLayout97.xml"/><Relationship Id="rId4" Type="http://schemas.openxmlformats.org/officeDocument/2006/relationships/slideLayout" Target="../slideLayouts/slideLayout96.xml"/><Relationship Id="rId3" Type="http://schemas.openxmlformats.org/officeDocument/2006/relationships/slideLayout" Target="../slideLayouts/slideLayout95.xml"/><Relationship Id="rId25" Type="http://schemas.openxmlformats.org/officeDocument/2006/relationships/theme" Target="../theme/theme7.xml"/><Relationship Id="rId24" Type="http://schemas.openxmlformats.org/officeDocument/2006/relationships/tags" Target="../tags/tag995.xml"/><Relationship Id="rId23" Type="http://schemas.openxmlformats.org/officeDocument/2006/relationships/tags" Target="../tags/tag994.xml"/><Relationship Id="rId22" Type="http://schemas.openxmlformats.org/officeDocument/2006/relationships/tags" Target="../tags/tag993.xml"/><Relationship Id="rId21" Type="http://schemas.openxmlformats.org/officeDocument/2006/relationships/tags" Target="../tags/tag992.xml"/><Relationship Id="rId20" Type="http://schemas.openxmlformats.org/officeDocument/2006/relationships/tags" Target="../tags/tag991.xml"/><Relationship Id="rId2" Type="http://schemas.openxmlformats.org/officeDocument/2006/relationships/slideLayout" Target="../slideLayouts/slideLayout94.xml"/><Relationship Id="rId19" Type="http://schemas.openxmlformats.org/officeDocument/2006/relationships/tags" Target="../tags/tag990.xml"/><Relationship Id="rId18" Type="http://schemas.openxmlformats.org/officeDocument/2006/relationships/slideLayout" Target="../slideLayouts/slideLayout110.xml"/><Relationship Id="rId17" Type="http://schemas.openxmlformats.org/officeDocument/2006/relationships/slideLayout" Target="../slideLayouts/slideLayout109.xml"/><Relationship Id="rId16" Type="http://schemas.openxmlformats.org/officeDocument/2006/relationships/slideLayout" Target="../slideLayouts/slideLayout108.xml"/><Relationship Id="rId15" Type="http://schemas.openxmlformats.org/officeDocument/2006/relationships/slideLayout" Target="../slideLayouts/slideLayout107.xml"/><Relationship Id="rId14" Type="http://schemas.openxmlformats.org/officeDocument/2006/relationships/slideLayout" Target="../slideLayouts/slideLayout106.xml"/><Relationship Id="rId13" Type="http://schemas.openxmlformats.org/officeDocument/2006/relationships/slideLayout" Target="../slideLayouts/slideLayout105.xml"/><Relationship Id="rId12" Type="http://schemas.openxmlformats.org/officeDocument/2006/relationships/slideLayout" Target="../slideLayouts/slideLayout104.xml"/><Relationship Id="rId11" Type="http://schemas.openxmlformats.org/officeDocument/2006/relationships/slideLayout" Target="../slideLayouts/slideLayout103.xml"/><Relationship Id="rId10" Type="http://schemas.openxmlformats.org/officeDocument/2006/relationships/slideLayout" Target="../slideLayouts/slideLayout102.xml"/><Relationship Id="rId1" Type="http://schemas.openxmlformats.org/officeDocument/2006/relationships/slideLayout" Target="../slideLayouts/slideLayout93.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5" Type="http://schemas.openxmlformats.org/officeDocument/2006/relationships/theme" Target="../theme/theme8.xml"/><Relationship Id="rId24" Type="http://schemas.openxmlformats.org/officeDocument/2006/relationships/tags" Target="../tags/tag1160.xml"/><Relationship Id="rId23" Type="http://schemas.openxmlformats.org/officeDocument/2006/relationships/tags" Target="../tags/tag1159.xml"/><Relationship Id="rId22" Type="http://schemas.openxmlformats.org/officeDocument/2006/relationships/tags" Target="../tags/tag1158.xml"/><Relationship Id="rId21" Type="http://schemas.openxmlformats.org/officeDocument/2006/relationships/tags" Target="../tags/tag1157.xml"/><Relationship Id="rId20" Type="http://schemas.openxmlformats.org/officeDocument/2006/relationships/tags" Target="../tags/tag1156.xml"/><Relationship Id="rId2" Type="http://schemas.openxmlformats.org/officeDocument/2006/relationships/slideLayout" Target="../slideLayouts/slideLayout112.xml"/><Relationship Id="rId19" Type="http://schemas.openxmlformats.org/officeDocument/2006/relationships/tags" Target="../tags/tag1155.xml"/><Relationship Id="rId18" Type="http://schemas.openxmlformats.org/officeDocument/2006/relationships/slideLayout" Target="../slideLayouts/slideLayout128.xml"/><Relationship Id="rId17" Type="http://schemas.openxmlformats.org/officeDocument/2006/relationships/slideLayout" Target="../slideLayouts/slideLayout127.xml"/><Relationship Id="rId16" Type="http://schemas.openxmlformats.org/officeDocument/2006/relationships/slideLayout" Target="../slideLayouts/slideLayout126.xml"/><Relationship Id="rId15" Type="http://schemas.openxmlformats.org/officeDocument/2006/relationships/slideLayout" Target="../slideLayouts/slideLayout125.xml"/><Relationship Id="rId14" Type="http://schemas.openxmlformats.org/officeDocument/2006/relationships/slideLayout" Target="../slideLayouts/slideLayout124.xml"/><Relationship Id="rId13" Type="http://schemas.openxmlformats.org/officeDocument/2006/relationships/slideLayout" Target="../slideLayouts/slideLayout123.xml"/><Relationship Id="rId12" Type="http://schemas.openxmlformats.org/officeDocument/2006/relationships/slideLayout" Target="../slideLayouts/slideLayout122.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37.xml"/><Relationship Id="rId8" Type="http://schemas.openxmlformats.org/officeDocument/2006/relationships/slideLayout" Target="../slideLayouts/slideLayout136.xml"/><Relationship Id="rId7" Type="http://schemas.openxmlformats.org/officeDocument/2006/relationships/slideLayout" Target="../slideLayouts/slideLayout135.xml"/><Relationship Id="rId6" Type="http://schemas.openxmlformats.org/officeDocument/2006/relationships/slideLayout" Target="../slideLayouts/slideLayout134.xml"/><Relationship Id="rId5" Type="http://schemas.openxmlformats.org/officeDocument/2006/relationships/slideLayout" Target="../slideLayouts/slideLayout133.xml"/><Relationship Id="rId4" Type="http://schemas.openxmlformats.org/officeDocument/2006/relationships/slideLayout" Target="../slideLayouts/slideLayout132.xml"/><Relationship Id="rId3" Type="http://schemas.openxmlformats.org/officeDocument/2006/relationships/slideLayout" Target="../slideLayouts/slideLayout131.xml"/><Relationship Id="rId25" Type="http://schemas.openxmlformats.org/officeDocument/2006/relationships/theme" Target="../theme/theme9.xml"/><Relationship Id="rId24" Type="http://schemas.openxmlformats.org/officeDocument/2006/relationships/tags" Target="../tags/tag1325.xml"/><Relationship Id="rId23" Type="http://schemas.openxmlformats.org/officeDocument/2006/relationships/tags" Target="../tags/tag1324.xml"/><Relationship Id="rId22" Type="http://schemas.openxmlformats.org/officeDocument/2006/relationships/tags" Target="../tags/tag1323.xml"/><Relationship Id="rId21" Type="http://schemas.openxmlformats.org/officeDocument/2006/relationships/tags" Target="../tags/tag1322.xml"/><Relationship Id="rId20" Type="http://schemas.openxmlformats.org/officeDocument/2006/relationships/tags" Target="../tags/tag1321.xml"/><Relationship Id="rId2" Type="http://schemas.openxmlformats.org/officeDocument/2006/relationships/slideLayout" Target="../slideLayouts/slideLayout130.xml"/><Relationship Id="rId19" Type="http://schemas.openxmlformats.org/officeDocument/2006/relationships/tags" Target="../tags/tag1320.xml"/><Relationship Id="rId18" Type="http://schemas.openxmlformats.org/officeDocument/2006/relationships/slideLayout" Target="../slideLayouts/slideLayout146.xml"/><Relationship Id="rId17" Type="http://schemas.openxmlformats.org/officeDocument/2006/relationships/slideLayout" Target="../slideLayouts/slideLayout145.xml"/><Relationship Id="rId16" Type="http://schemas.openxmlformats.org/officeDocument/2006/relationships/slideLayout" Target="../slideLayouts/slideLayout144.xml"/><Relationship Id="rId15" Type="http://schemas.openxmlformats.org/officeDocument/2006/relationships/slideLayout" Target="../slideLayouts/slideLayout143.xml"/><Relationship Id="rId14" Type="http://schemas.openxmlformats.org/officeDocument/2006/relationships/slideLayout" Target="../slideLayouts/slideLayout142.xml"/><Relationship Id="rId13" Type="http://schemas.openxmlformats.org/officeDocument/2006/relationships/slideLayout" Target="../slideLayouts/slideLayout141.xml"/><Relationship Id="rId12" Type="http://schemas.openxmlformats.org/officeDocument/2006/relationships/slideLayout" Target="../slideLayouts/slideLayout140.xml"/><Relationship Id="rId11" Type="http://schemas.openxmlformats.org/officeDocument/2006/relationships/slideLayout" Target="../slideLayouts/slideLayout139.xml"/><Relationship Id="rId10" Type="http://schemas.openxmlformats.org/officeDocument/2006/relationships/slideLayout" Target="../slideLayouts/slideLayout138.xml"/><Relationship Id="rId1"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29.xml"/><Relationship Id="rId7" Type="http://schemas.openxmlformats.org/officeDocument/2006/relationships/tags" Target="../tags/tag1328.xml"/><Relationship Id="rId6" Type="http://schemas.openxmlformats.org/officeDocument/2006/relationships/tags" Target="../tags/tag1327.xml"/><Relationship Id="rId5" Type="http://schemas.openxmlformats.org/officeDocument/2006/relationships/tags" Target="../tags/tag1326.xml"/><Relationship Id="rId4" Type="http://schemas.openxmlformats.org/officeDocument/2006/relationships/image" Target="../media/image15.svg"/><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1366.xml"/><Relationship Id="rId7" Type="http://schemas.openxmlformats.org/officeDocument/2006/relationships/tags" Target="../tags/tag1365.xml"/><Relationship Id="rId6" Type="http://schemas.openxmlformats.org/officeDocument/2006/relationships/image" Target="../media/image6.png"/><Relationship Id="rId5" Type="http://schemas.openxmlformats.org/officeDocument/2006/relationships/tags" Target="../tags/tag1364.xml"/><Relationship Id="rId4" Type="http://schemas.openxmlformats.org/officeDocument/2006/relationships/image" Target="../media/image5.png"/><Relationship Id="rId3" Type="http://schemas.openxmlformats.org/officeDocument/2006/relationships/tags" Target="../tags/tag1363.xml"/><Relationship Id="rId2" Type="http://schemas.openxmlformats.org/officeDocument/2006/relationships/tags" Target="../tags/tag1362.xml"/><Relationship Id="rId12" Type="http://schemas.openxmlformats.org/officeDocument/2006/relationships/notesSlide" Target="../notesSlides/notesSlide9.xml"/><Relationship Id="rId11" Type="http://schemas.openxmlformats.org/officeDocument/2006/relationships/slideLayout" Target="../slideLayouts/slideLayout9.xml"/><Relationship Id="rId10" Type="http://schemas.openxmlformats.org/officeDocument/2006/relationships/tags" Target="../tags/tag136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1372.xml"/><Relationship Id="rId7" Type="http://schemas.openxmlformats.org/officeDocument/2006/relationships/tags" Target="../tags/tag1371.xml"/><Relationship Id="rId6" Type="http://schemas.openxmlformats.org/officeDocument/2006/relationships/image" Target="../media/image6.png"/><Relationship Id="rId5" Type="http://schemas.openxmlformats.org/officeDocument/2006/relationships/tags" Target="../tags/tag1370.xml"/><Relationship Id="rId4" Type="http://schemas.openxmlformats.org/officeDocument/2006/relationships/image" Target="../media/image5.png"/><Relationship Id="rId3" Type="http://schemas.openxmlformats.org/officeDocument/2006/relationships/tags" Target="../tags/tag1369.xml"/><Relationship Id="rId2" Type="http://schemas.openxmlformats.org/officeDocument/2006/relationships/tags" Target="../tags/tag1368.xml"/><Relationship Id="rId12" Type="http://schemas.openxmlformats.org/officeDocument/2006/relationships/notesSlide" Target="../notesSlides/notesSlide10.xml"/><Relationship Id="rId11" Type="http://schemas.openxmlformats.org/officeDocument/2006/relationships/slideLayout" Target="../slideLayouts/slideLayout9.xml"/><Relationship Id="rId10" Type="http://schemas.openxmlformats.org/officeDocument/2006/relationships/tags" Target="../tags/tag1373.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1378.xml"/><Relationship Id="rId8" Type="http://schemas.openxmlformats.org/officeDocument/2006/relationships/image" Target="../media/image21.png"/><Relationship Id="rId7" Type="http://schemas.openxmlformats.org/officeDocument/2006/relationships/tags" Target="../tags/tag1377.xml"/><Relationship Id="rId6" Type="http://schemas.openxmlformats.org/officeDocument/2006/relationships/image" Target="../media/image6.png"/><Relationship Id="rId5" Type="http://schemas.openxmlformats.org/officeDocument/2006/relationships/tags" Target="../tags/tag1376.xml"/><Relationship Id="rId4" Type="http://schemas.openxmlformats.org/officeDocument/2006/relationships/image" Target="../media/image5.png"/><Relationship Id="rId3" Type="http://schemas.openxmlformats.org/officeDocument/2006/relationships/tags" Target="../tags/tag1375.xml"/><Relationship Id="rId2" Type="http://schemas.openxmlformats.org/officeDocument/2006/relationships/tags" Target="../tags/tag1374.xml"/><Relationship Id="rId11" Type="http://schemas.openxmlformats.org/officeDocument/2006/relationships/notesSlide" Target="../notesSlides/notesSlide11.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tags" Target="../tags/tag1383.xml"/><Relationship Id="rId8" Type="http://schemas.openxmlformats.org/officeDocument/2006/relationships/image" Target="../media/image22.png"/><Relationship Id="rId7" Type="http://schemas.openxmlformats.org/officeDocument/2006/relationships/tags" Target="../tags/tag1382.xml"/><Relationship Id="rId6" Type="http://schemas.openxmlformats.org/officeDocument/2006/relationships/image" Target="../media/image6.png"/><Relationship Id="rId5" Type="http://schemas.openxmlformats.org/officeDocument/2006/relationships/tags" Target="../tags/tag1381.xml"/><Relationship Id="rId4" Type="http://schemas.openxmlformats.org/officeDocument/2006/relationships/image" Target="../media/image5.png"/><Relationship Id="rId3" Type="http://schemas.openxmlformats.org/officeDocument/2006/relationships/tags" Target="../tags/tag1380.xml"/><Relationship Id="rId2" Type="http://schemas.openxmlformats.org/officeDocument/2006/relationships/tags" Target="../tags/tag1379.xml"/><Relationship Id="rId11" Type="http://schemas.openxmlformats.org/officeDocument/2006/relationships/notesSlide" Target="../notesSlides/notesSlide12.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tags" Target="../tags/tag1388.xml"/><Relationship Id="rId8" Type="http://schemas.openxmlformats.org/officeDocument/2006/relationships/image" Target="../media/image23.png"/><Relationship Id="rId7" Type="http://schemas.openxmlformats.org/officeDocument/2006/relationships/tags" Target="../tags/tag1387.xml"/><Relationship Id="rId6" Type="http://schemas.openxmlformats.org/officeDocument/2006/relationships/image" Target="../media/image6.png"/><Relationship Id="rId5" Type="http://schemas.openxmlformats.org/officeDocument/2006/relationships/tags" Target="../tags/tag1386.xml"/><Relationship Id="rId4" Type="http://schemas.openxmlformats.org/officeDocument/2006/relationships/image" Target="../media/image5.png"/><Relationship Id="rId3" Type="http://schemas.openxmlformats.org/officeDocument/2006/relationships/tags" Target="../tags/tag1385.xml"/><Relationship Id="rId2" Type="http://schemas.openxmlformats.org/officeDocument/2006/relationships/tags" Target="../tags/tag1384.xml"/><Relationship Id="rId11" Type="http://schemas.openxmlformats.org/officeDocument/2006/relationships/notesSlide" Target="../notesSlides/notesSlide13.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9" Type="http://schemas.openxmlformats.org/officeDocument/2006/relationships/tags" Target="../tags/tag1393.xml"/><Relationship Id="rId8" Type="http://schemas.openxmlformats.org/officeDocument/2006/relationships/image" Target="../media/image24.png"/><Relationship Id="rId7" Type="http://schemas.openxmlformats.org/officeDocument/2006/relationships/tags" Target="../tags/tag1392.xml"/><Relationship Id="rId6" Type="http://schemas.openxmlformats.org/officeDocument/2006/relationships/image" Target="../media/image6.png"/><Relationship Id="rId5" Type="http://schemas.openxmlformats.org/officeDocument/2006/relationships/tags" Target="../tags/tag1391.xml"/><Relationship Id="rId4" Type="http://schemas.openxmlformats.org/officeDocument/2006/relationships/image" Target="../media/image5.png"/><Relationship Id="rId3" Type="http://schemas.openxmlformats.org/officeDocument/2006/relationships/tags" Target="../tags/tag1390.xml"/><Relationship Id="rId2" Type="http://schemas.openxmlformats.org/officeDocument/2006/relationships/tags" Target="../tags/tag1389.xml"/><Relationship Id="rId11" Type="http://schemas.openxmlformats.org/officeDocument/2006/relationships/notesSlide" Target="../notesSlides/notesSlide14.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9" Type="http://schemas.openxmlformats.org/officeDocument/2006/relationships/tags" Target="../tags/tag1399.xml"/><Relationship Id="rId8" Type="http://schemas.openxmlformats.org/officeDocument/2006/relationships/tags" Target="../tags/tag1398.xml"/><Relationship Id="rId7" Type="http://schemas.openxmlformats.org/officeDocument/2006/relationships/tags" Target="../tags/tag1397.xml"/><Relationship Id="rId6" Type="http://schemas.openxmlformats.org/officeDocument/2006/relationships/image" Target="../media/image6.png"/><Relationship Id="rId5" Type="http://schemas.openxmlformats.org/officeDocument/2006/relationships/tags" Target="../tags/tag1396.xml"/><Relationship Id="rId4" Type="http://schemas.openxmlformats.org/officeDocument/2006/relationships/image" Target="../media/image5.png"/><Relationship Id="rId3" Type="http://schemas.openxmlformats.org/officeDocument/2006/relationships/tags" Target="../tags/tag1395.xml"/><Relationship Id="rId22" Type="http://schemas.openxmlformats.org/officeDocument/2006/relationships/notesSlide" Target="../notesSlides/notesSlide15.xml"/><Relationship Id="rId21" Type="http://schemas.openxmlformats.org/officeDocument/2006/relationships/slideLayout" Target="../slideLayouts/slideLayout9.xml"/><Relationship Id="rId20" Type="http://schemas.openxmlformats.org/officeDocument/2006/relationships/tags" Target="../tags/tag1410.xml"/><Relationship Id="rId2" Type="http://schemas.openxmlformats.org/officeDocument/2006/relationships/tags" Target="../tags/tag1394.xml"/><Relationship Id="rId19" Type="http://schemas.openxmlformats.org/officeDocument/2006/relationships/tags" Target="../tags/tag1409.xml"/><Relationship Id="rId18" Type="http://schemas.openxmlformats.org/officeDocument/2006/relationships/tags" Target="../tags/tag1408.xml"/><Relationship Id="rId17" Type="http://schemas.openxmlformats.org/officeDocument/2006/relationships/tags" Target="../tags/tag1407.xml"/><Relationship Id="rId16" Type="http://schemas.openxmlformats.org/officeDocument/2006/relationships/tags" Target="../tags/tag1406.xml"/><Relationship Id="rId15" Type="http://schemas.openxmlformats.org/officeDocument/2006/relationships/tags" Target="../tags/tag1405.xml"/><Relationship Id="rId14" Type="http://schemas.openxmlformats.org/officeDocument/2006/relationships/tags" Target="../tags/tag1404.xml"/><Relationship Id="rId13" Type="http://schemas.openxmlformats.org/officeDocument/2006/relationships/tags" Target="../tags/tag1403.xml"/><Relationship Id="rId12" Type="http://schemas.openxmlformats.org/officeDocument/2006/relationships/tags" Target="../tags/tag1402.xml"/><Relationship Id="rId11" Type="http://schemas.openxmlformats.org/officeDocument/2006/relationships/tags" Target="../tags/tag1401.xml"/><Relationship Id="rId10" Type="http://schemas.openxmlformats.org/officeDocument/2006/relationships/tags" Target="../tags/tag1400.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15.xml"/><Relationship Id="rId7" Type="http://schemas.openxmlformats.org/officeDocument/2006/relationships/tags" Target="../tags/tag1414.xml"/><Relationship Id="rId6" Type="http://schemas.openxmlformats.org/officeDocument/2006/relationships/image" Target="../media/image6.png"/><Relationship Id="rId5" Type="http://schemas.openxmlformats.org/officeDocument/2006/relationships/tags" Target="../tags/tag1413.xml"/><Relationship Id="rId4" Type="http://schemas.openxmlformats.org/officeDocument/2006/relationships/image" Target="../media/image5.png"/><Relationship Id="rId3" Type="http://schemas.openxmlformats.org/officeDocument/2006/relationships/tags" Target="../tags/tag1412.xml"/><Relationship Id="rId2" Type="http://schemas.openxmlformats.org/officeDocument/2006/relationships/tags" Target="../tags/tag1411.xml"/><Relationship Id="rId10" Type="http://schemas.openxmlformats.org/officeDocument/2006/relationships/notesSlide" Target="../notesSlides/notesSlide16.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9.xml"/><Relationship Id="rId3" Type="http://schemas.openxmlformats.org/officeDocument/2006/relationships/tags" Target="../tags/tag1418.xml"/><Relationship Id="rId2" Type="http://schemas.openxmlformats.org/officeDocument/2006/relationships/tags" Target="../tags/tag1417.xml"/><Relationship Id="rId1" Type="http://schemas.openxmlformats.org/officeDocument/2006/relationships/tags" Target="../tags/tag1416.xml"/></Relationships>
</file>

<file path=ppt/slides/_rels/slide19.xml.rels><?xml version="1.0" encoding="UTF-8" standalone="yes"?>
<Relationships xmlns="http://schemas.openxmlformats.org/package/2006/relationships"><Relationship Id="rId9" Type="http://schemas.openxmlformats.org/officeDocument/2006/relationships/tags" Target="../tags/tag1424.xml"/><Relationship Id="rId8" Type="http://schemas.openxmlformats.org/officeDocument/2006/relationships/tags" Target="../tags/tag1423.xml"/><Relationship Id="rId7" Type="http://schemas.openxmlformats.org/officeDocument/2006/relationships/tags" Target="../tags/tag1422.xml"/><Relationship Id="rId6" Type="http://schemas.openxmlformats.org/officeDocument/2006/relationships/image" Target="../media/image6.png"/><Relationship Id="rId5" Type="http://schemas.openxmlformats.org/officeDocument/2006/relationships/tags" Target="../tags/tag1421.xml"/><Relationship Id="rId4" Type="http://schemas.openxmlformats.org/officeDocument/2006/relationships/image" Target="../media/image5.png"/><Relationship Id="rId3" Type="http://schemas.openxmlformats.org/officeDocument/2006/relationships/tags" Target="../tags/tag1420.xml"/><Relationship Id="rId2" Type="http://schemas.openxmlformats.org/officeDocument/2006/relationships/tags" Target="../tags/tag1419.xml"/><Relationship Id="rId11" Type="http://schemas.openxmlformats.org/officeDocument/2006/relationships/notesSlide" Target="../notesSlides/notesSlide18.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13.xml"/><Relationship Id="rId2" Type="http://schemas.openxmlformats.org/officeDocument/2006/relationships/tags" Target="../tags/tag1330.xml"/><Relationship Id="rId1" Type="http://schemas.openxmlformats.org/officeDocument/2006/relationships/tags" Target="../tags/tag1329.xml"/></Relationships>
</file>

<file path=ppt/slides/_rels/slide20.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1429.xml"/><Relationship Id="rId7" Type="http://schemas.openxmlformats.org/officeDocument/2006/relationships/tags" Target="../tags/tag1428.xml"/><Relationship Id="rId6" Type="http://schemas.openxmlformats.org/officeDocument/2006/relationships/image" Target="../media/image6.png"/><Relationship Id="rId5" Type="http://schemas.openxmlformats.org/officeDocument/2006/relationships/tags" Target="../tags/tag1427.xml"/><Relationship Id="rId4" Type="http://schemas.openxmlformats.org/officeDocument/2006/relationships/image" Target="../media/image5.png"/><Relationship Id="rId3" Type="http://schemas.openxmlformats.org/officeDocument/2006/relationships/tags" Target="../tags/tag1426.xml"/><Relationship Id="rId2" Type="http://schemas.openxmlformats.org/officeDocument/2006/relationships/tags" Target="../tags/tag1425.xml"/><Relationship Id="rId12" Type="http://schemas.openxmlformats.org/officeDocument/2006/relationships/notesSlide" Target="../notesSlides/notesSlide19.xml"/><Relationship Id="rId11" Type="http://schemas.openxmlformats.org/officeDocument/2006/relationships/slideLayout" Target="../slideLayouts/slideLayout9.xml"/><Relationship Id="rId10" Type="http://schemas.openxmlformats.org/officeDocument/2006/relationships/tags" Target="../tags/tag1430.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9" Type="http://schemas.openxmlformats.org/officeDocument/2006/relationships/tags" Target="../tags/tag1435.xml"/><Relationship Id="rId8" Type="http://schemas.openxmlformats.org/officeDocument/2006/relationships/image" Target="../media/image26.png"/><Relationship Id="rId7" Type="http://schemas.openxmlformats.org/officeDocument/2006/relationships/tags" Target="../tags/tag1434.xml"/><Relationship Id="rId6" Type="http://schemas.openxmlformats.org/officeDocument/2006/relationships/image" Target="../media/image6.png"/><Relationship Id="rId5" Type="http://schemas.openxmlformats.org/officeDocument/2006/relationships/tags" Target="../tags/tag1433.xml"/><Relationship Id="rId4" Type="http://schemas.openxmlformats.org/officeDocument/2006/relationships/image" Target="../media/image5.png"/><Relationship Id="rId3" Type="http://schemas.openxmlformats.org/officeDocument/2006/relationships/tags" Target="../tags/tag1432.xml"/><Relationship Id="rId2" Type="http://schemas.openxmlformats.org/officeDocument/2006/relationships/tags" Target="../tags/tag1431.xml"/><Relationship Id="rId11" Type="http://schemas.openxmlformats.org/officeDocument/2006/relationships/notesSlide" Target="../notesSlides/notesSlide20.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9" Type="http://schemas.openxmlformats.org/officeDocument/2006/relationships/tags" Target="../tags/tag1440.xml"/><Relationship Id="rId8" Type="http://schemas.openxmlformats.org/officeDocument/2006/relationships/image" Target="../media/image27.png"/><Relationship Id="rId7" Type="http://schemas.openxmlformats.org/officeDocument/2006/relationships/tags" Target="../tags/tag1439.xml"/><Relationship Id="rId6" Type="http://schemas.openxmlformats.org/officeDocument/2006/relationships/image" Target="../media/image6.png"/><Relationship Id="rId5" Type="http://schemas.openxmlformats.org/officeDocument/2006/relationships/tags" Target="../tags/tag1438.xml"/><Relationship Id="rId4" Type="http://schemas.openxmlformats.org/officeDocument/2006/relationships/image" Target="../media/image5.png"/><Relationship Id="rId3" Type="http://schemas.openxmlformats.org/officeDocument/2006/relationships/tags" Target="../tags/tag1437.xml"/><Relationship Id="rId2" Type="http://schemas.openxmlformats.org/officeDocument/2006/relationships/tags" Target="../tags/tag1436.xml"/><Relationship Id="rId11" Type="http://schemas.openxmlformats.org/officeDocument/2006/relationships/notesSlide" Target="../notesSlides/notesSlide21.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9" Type="http://schemas.openxmlformats.org/officeDocument/2006/relationships/tags" Target="../tags/tag1446.xml"/><Relationship Id="rId8" Type="http://schemas.openxmlformats.org/officeDocument/2006/relationships/tags" Target="../tags/tag1445.xml"/><Relationship Id="rId7" Type="http://schemas.openxmlformats.org/officeDocument/2006/relationships/tags" Target="../tags/tag1444.xml"/><Relationship Id="rId6" Type="http://schemas.openxmlformats.org/officeDocument/2006/relationships/image" Target="../media/image6.png"/><Relationship Id="rId5" Type="http://schemas.openxmlformats.org/officeDocument/2006/relationships/tags" Target="../tags/tag1443.xml"/><Relationship Id="rId4" Type="http://schemas.openxmlformats.org/officeDocument/2006/relationships/image" Target="../media/image5.png"/><Relationship Id="rId3" Type="http://schemas.openxmlformats.org/officeDocument/2006/relationships/tags" Target="../tags/tag1442.xml"/><Relationship Id="rId2" Type="http://schemas.openxmlformats.org/officeDocument/2006/relationships/tags" Target="../tags/tag1441.xml"/><Relationship Id="rId16" Type="http://schemas.openxmlformats.org/officeDocument/2006/relationships/notesSlide" Target="../notesSlides/notesSlide22.xml"/><Relationship Id="rId15" Type="http://schemas.openxmlformats.org/officeDocument/2006/relationships/slideLayout" Target="../slideLayouts/slideLayout9.xml"/><Relationship Id="rId14" Type="http://schemas.openxmlformats.org/officeDocument/2006/relationships/tags" Target="../tags/tag1450.xml"/><Relationship Id="rId13" Type="http://schemas.openxmlformats.org/officeDocument/2006/relationships/image" Target="../media/image28.jpeg"/><Relationship Id="rId12" Type="http://schemas.openxmlformats.org/officeDocument/2006/relationships/tags" Target="../tags/tag1449.xml"/><Relationship Id="rId11" Type="http://schemas.openxmlformats.org/officeDocument/2006/relationships/tags" Target="../tags/tag1448.xml"/><Relationship Id="rId10" Type="http://schemas.openxmlformats.org/officeDocument/2006/relationships/tags" Target="../tags/tag1447.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55.xml"/><Relationship Id="rId7" Type="http://schemas.openxmlformats.org/officeDocument/2006/relationships/tags" Target="../tags/tag1454.xml"/><Relationship Id="rId6" Type="http://schemas.openxmlformats.org/officeDocument/2006/relationships/image" Target="../media/image6.png"/><Relationship Id="rId5" Type="http://schemas.openxmlformats.org/officeDocument/2006/relationships/tags" Target="../tags/tag1453.xml"/><Relationship Id="rId4" Type="http://schemas.openxmlformats.org/officeDocument/2006/relationships/image" Target="../media/image5.png"/><Relationship Id="rId3" Type="http://schemas.openxmlformats.org/officeDocument/2006/relationships/tags" Target="../tags/tag1452.xml"/><Relationship Id="rId2" Type="http://schemas.openxmlformats.org/officeDocument/2006/relationships/tags" Target="../tags/tag1451.xml"/><Relationship Id="rId10" Type="http://schemas.openxmlformats.org/officeDocument/2006/relationships/notesSlide" Target="../notesSlides/notesSlide23.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7.xml"/><Relationship Id="rId3" Type="http://schemas.openxmlformats.org/officeDocument/2006/relationships/tags" Target="../tags/tag1458.xml"/><Relationship Id="rId2" Type="http://schemas.openxmlformats.org/officeDocument/2006/relationships/tags" Target="../tags/tag1457.xml"/><Relationship Id="rId1" Type="http://schemas.openxmlformats.org/officeDocument/2006/relationships/tags" Target="../tags/tag1456.xml"/></Relationships>
</file>

<file path=ppt/slides/_rels/slide26.xml.rels><?xml version="1.0" encoding="UTF-8" standalone="yes"?>
<Relationships xmlns="http://schemas.openxmlformats.org/package/2006/relationships"><Relationship Id="rId9" Type="http://schemas.openxmlformats.org/officeDocument/2006/relationships/tags" Target="../tags/tag1464.xml"/><Relationship Id="rId8" Type="http://schemas.openxmlformats.org/officeDocument/2006/relationships/tags" Target="../tags/tag1463.xml"/><Relationship Id="rId7" Type="http://schemas.openxmlformats.org/officeDocument/2006/relationships/tags" Target="../tags/tag1462.xml"/><Relationship Id="rId6" Type="http://schemas.openxmlformats.org/officeDocument/2006/relationships/image" Target="../media/image6.png"/><Relationship Id="rId5" Type="http://schemas.openxmlformats.org/officeDocument/2006/relationships/tags" Target="../tags/tag1461.xml"/><Relationship Id="rId4" Type="http://schemas.openxmlformats.org/officeDocument/2006/relationships/image" Target="../media/image5.png"/><Relationship Id="rId3" Type="http://schemas.openxmlformats.org/officeDocument/2006/relationships/tags" Target="../tags/tag1460.xml"/><Relationship Id="rId2" Type="http://schemas.openxmlformats.org/officeDocument/2006/relationships/tags" Target="../tags/tag1459.xml"/><Relationship Id="rId11" Type="http://schemas.openxmlformats.org/officeDocument/2006/relationships/notesSlide" Target="../notesSlides/notesSlide25.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1469.xml"/><Relationship Id="rId7" Type="http://schemas.openxmlformats.org/officeDocument/2006/relationships/tags" Target="../tags/tag1468.xml"/><Relationship Id="rId6" Type="http://schemas.openxmlformats.org/officeDocument/2006/relationships/image" Target="../media/image6.png"/><Relationship Id="rId5" Type="http://schemas.openxmlformats.org/officeDocument/2006/relationships/tags" Target="../tags/tag1467.xml"/><Relationship Id="rId4" Type="http://schemas.openxmlformats.org/officeDocument/2006/relationships/image" Target="../media/image5.png"/><Relationship Id="rId3" Type="http://schemas.openxmlformats.org/officeDocument/2006/relationships/tags" Target="../tags/tag1466.xml"/><Relationship Id="rId2" Type="http://schemas.openxmlformats.org/officeDocument/2006/relationships/tags" Target="../tags/tag1465.xml"/><Relationship Id="rId12" Type="http://schemas.openxmlformats.org/officeDocument/2006/relationships/notesSlide" Target="../notesSlides/notesSlide26.xml"/><Relationship Id="rId11" Type="http://schemas.openxmlformats.org/officeDocument/2006/relationships/slideLayout" Target="../slideLayouts/slideLayout9.xml"/><Relationship Id="rId10" Type="http://schemas.openxmlformats.org/officeDocument/2006/relationships/tags" Target="../tags/tag1470.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9.xml"/><Relationship Id="rId7" Type="http://schemas.openxmlformats.org/officeDocument/2006/relationships/tags" Target="../tags/tag1474.xml"/><Relationship Id="rId6" Type="http://schemas.openxmlformats.org/officeDocument/2006/relationships/image" Target="../media/image6.png"/><Relationship Id="rId5" Type="http://schemas.openxmlformats.org/officeDocument/2006/relationships/tags" Target="../tags/tag1473.xml"/><Relationship Id="rId4" Type="http://schemas.openxmlformats.org/officeDocument/2006/relationships/image" Target="../media/image5.png"/><Relationship Id="rId3" Type="http://schemas.openxmlformats.org/officeDocument/2006/relationships/tags" Target="../tags/tag1472.xml"/><Relationship Id="rId2" Type="http://schemas.openxmlformats.org/officeDocument/2006/relationships/tags" Target="../tags/tag1471.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9" Type="http://schemas.openxmlformats.org/officeDocument/2006/relationships/tags" Target="../tags/tag1478.xml"/><Relationship Id="rId8" Type="http://schemas.openxmlformats.org/officeDocument/2006/relationships/image" Target="../media/image31.png"/><Relationship Id="rId7" Type="http://schemas.openxmlformats.org/officeDocument/2006/relationships/image" Target="../media/image30.png"/><Relationship Id="rId6" Type="http://schemas.openxmlformats.org/officeDocument/2006/relationships/image" Target="../media/image6.png"/><Relationship Id="rId5" Type="http://schemas.openxmlformats.org/officeDocument/2006/relationships/tags" Target="../tags/tag1477.xml"/><Relationship Id="rId4" Type="http://schemas.openxmlformats.org/officeDocument/2006/relationships/image" Target="../media/image5.png"/><Relationship Id="rId3" Type="http://schemas.openxmlformats.org/officeDocument/2006/relationships/tags" Target="../tags/tag1476.xml"/><Relationship Id="rId2" Type="http://schemas.openxmlformats.org/officeDocument/2006/relationships/tags" Target="../tags/tag1475.xml"/><Relationship Id="rId11" Type="http://schemas.openxmlformats.org/officeDocument/2006/relationships/notesSlide" Target="../notesSlides/notesSlide28.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34.xml"/><Relationship Id="rId3" Type="http://schemas.openxmlformats.org/officeDocument/2006/relationships/tags" Target="../tags/tag1333.xml"/><Relationship Id="rId2" Type="http://schemas.openxmlformats.org/officeDocument/2006/relationships/tags" Target="../tags/tag1332.xml"/><Relationship Id="rId1" Type="http://schemas.openxmlformats.org/officeDocument/2006/relationships/tags" Target="../tags/tag1331.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slideLayout" Target="../slideLayouts/slideLayout9.xml"/><Relationship Id="rId7" Type="http://schemas.openxmlformats.org/officeDocument/2006/relationships/tags" Target="../tags/tag1482.xml"/><Relationship Id="rId6" Type="http://schemas.openxmlformats.org/officeDocument/2006/relationships/image" Target="../media/image6.png"/><Relationship Id="rId5" Type="http://schemas.openxmlformats.org/officeDocument/2006/relationships/tags" Target="../tags/tag1481.xml"/><Relationship Id="rId4" Type="http://schemas.openxmlformats.org/officeDocument/2006/relationships/image" Target="../media/image5.png"/><Relationship Id="rId3" Type="http://schemas.openxmlformats.org/officeDocument/2006/relationships/tags" Target="../tags/tag1480.xml"/><Relationship Id="rId2" Type="http://schemas.openxmlformats.org/officeDocument/2006/relationships/tags" Target="../tags/tag1479.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87.xml"/><Relationship Id="rId7" Type="http://schemas.openxmlformats.org/officeDocument/2006/relationships/tags" Target="../tags/tag1486.xml"/><Relationship Id="rId6" Type="http://schemas.openxmlformats.org/officeDocument/2006/relationships/image" Target="../media/image6.png"/><Relationship Id="rId5" Type="http://schemas.openxmlformats.org/officeDocument/2006/relationships/tags" Target="../tags/tag1485.xml"/><Relationship Id="rId4" Type="http://schemas.openxmlformats.org/officeDocument/2006/relationships/image" Target="../media/image5.png"/><Relationship Id="rId3" Type="http://schemas.openxmlformats.org/officeDocument/2006/relationships/tags" Target="../tags/tag1484.xml"/><Relationship Id="rId2" Type="http://schemas.openxmlformats.org/officeDocument/2006/relationships/tags" Target="../tags/tag1483.xml"/><Relationship Id="rId10" Type="http://schemas.openxmlformats.org/officeDocument/2006/relationships/notesSlide" Target="../notesSlides/notesSlide30.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95.xml"/><Relationship Id="rId3" Type="http://schemas.openxmlformats.org/officeDocument/2006/relationships/tags" Target="../tags/tag1490.xml"/><Relationship Id="rId2" Type="http://schemas.openxmlformats.org/officeDocument/2006/relationships/tags" Target="../tags/tag1489.xml"/><Relationship Id="rId1" Type="http://schemas.openxmlformats.org/officeDocument/2006/relationships/tags" Target="../tags/tag1488.xml"/></Relationships>
</file>

<file path=ppt/slides/_rels/slide33.xml.rels><?xml version="1.0" encoding="UTF-8" standalone="yes"?>
<Relationships xmlns="http://schemas.openxmlformats.org/package/2006/relationships"><Relationship Id="rId9" Type="http://schemas.openxmlformats.org/officeDocument/2006/relationships/tags" Target="../tags/tag1496.xml"/><Relationship Id="rId8" Type="http://schemas.openxmlformats.org/officeDocument/2006/relationships/tags" Target="../tags/tag1495.xml"/><Relationship Id="rId7" Type="http://schemas.openxmlformats.org/officeDocument/2006/relationships/tags" Target="../tags/tag1494.xml"/><Relationship Id="rId6" Type="http://schemas.openxmlformats.org/officeDocument/2006/relationships/image" Target="../media/image6.png"/><Relationship Id="rId5" Type="http://schemas.openxmlformats.org/officeDocument/2006/relationships/tags" Target="../tags/tag1493.xml"/><Relationship Id="rId4" Type="http://schemas.openxmlformats.org/officeDocument/2006/relationships/image" Target="../media/image5.png"/><Relationship Id="rId3" Type="http://schemas.openxmlformats.org/officeDocument/2006/relationships/tags" Target="../tags/tag1492.xml"/><Relationship Id="rId2" Type="http://schemas.openxmlformats.org/officeDocument/2006/relationships/tags" Target="../tags/tag1491.xml"/><Relationship Id="rId11" Type="http://schemas.openxmlformats.org/officeDocument/2006/relationships/notesSlide" Target="../notesSlides/notesSlide32.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1501.xml"/><Relationship Id="rId7" Type="http://schemas.openxmlformats.org/officeDocument/2006/relationships/tags" Target="../tags/tag1500.xml"/><Relationship Id="rId6" Type="http://schemas.openxmlformats.org/officeDocument/2006/relationships/image" Target="../media/image6.png"/><Relationship Id="rId5" Type="http://schemas.openxmlformats.org/officeDocument/2006/relationships/tags" Target="../tags/tag1499.xml"/><Relationship Id="rId4" Type="http://schemas.openxmlformats.org/officeDocument/2006/relationships/image" Target="../media/image5.png"/><Relationship Id="rId3" Type="http://schemas.openxmlformats.org/officeDocument/2006/relationships/tags" Target="../tags/tag1498.xml"/><Relationship Id="rId2" Type="http://schemas.openxmlformats.org/officeDocument/2006/relationships/tags" Target="../tags/tag1497.xml"/><Relationship Id="rId12" Type="http://schemas.openxmlformats.org/officeDocument/2006/relationships/notesSlide" Target="../notesSlides/notesSlide33.xml"/><Relationship Id="rId11" Type="http://schemas.openxmlformats.org/officeDocument/2006/relationships/slideLayout" Target="../slideLayouts/slideLayout9.xml"/><Relationship Id="rId10" Type="http://schemas.openxmlformats.org/officeDocument/2006/relationships/tags" Target="../tags/tag1502.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9" Type="http://schemas.openxmlformats.org/officeDocument/2006/relationships/tags" Target="../tags/tag1508.xml"/><Relationship Id="rId8" Type="http://schemas.openxmlformats.org/officeDocument/2006/relationships/tags" Target="../tags/tag1507.xml"/><Relationship Id="rId7" Type="http://schemas.openxmlformats.org/officeDocument/2006/relationships/tags" Target="../tags/tag1506.xml"/><Relationship Id="rId6" Type="http://schemas.openxmlformats.org/officeDocument/2006/relationships/image" Target="../media/image6.png"/><Relationship Id="rId5" Type="http://schemas.openxmlformats.org/officeDocument/2006/relationships/tags" Target="../tags/tag1505.xml"/><Relationship Id="rId4" Type="http://schemas.openxmlformats.org/officeDocument/2006/relationships/image" Target="../media/image5.png"/><Relationship Id="rId3" Type="http://schemas.openxmlformats.org/officeDocument/2006/relationships/tags" Target="../tags/tag1504.xml"/><Relationship Id="rId2" Type="http://schemas.openxmlformats.org/officeDocument/2006/relationships/tags" Target="../tags/tag1503.xml"/><Relationship Id="rId16" Type="http://schemas.openxmlformats.org/officeDocument/2006/relationships/notesSlide" Target="../notesSlides/notesSlide34.xml"/><Relationship Id="rId15" Type="http://schemas.openxmlformats.org/officeDocument/2006/relationships/slideLayout" Target="../slideLayouts/slideLayout9.xml"/><Relationship Id="rId14" Type="http://schemas.openxmlformats.org/officeDocument/2006/relationships/tags" Target="../tags/tag1512.xml"/><Relationship Id="rId13" Type="http://schemas.openxmlformats.org/officeDocument/2006/relationships/image" Target="../media/image33.png"/><Relationship Id="rId12" Type="http://schemas.openxmlformats.org/officeDocument/2006/relationships/tags" Target="../tags/tag1511.xml"/><Relationship Id="rId11" Type="http://schemas.openxmlformats.org/officeDocument/2006/relationships/tags" Target="../tags/tag1510.xml"/><Relationship Id="rId10" Type="http://schemas.openxmlformats.org/officeDocument/2006/relationships/tags" Target="../tags/tag1509.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517.xml"/><Relationship Id="rId7" Type="http://schemas.openxmlformats.org/officeDocument/2006/relationships/tags" Target="../tags/tag1516.xml"/><Relationship Id="rId6" Type="http://schemas.openxmlformats.org/officeDocument/2006/relationships/image" Target="../media/image6.png"/><Relationship Id="rId5" Type="http://schemas.openxmlformats.org/officeDocument/2006/relationships/tags" Target="../tags/tag1515.xml"/><Relationship Id="rId4" Type="http://schemas.openxmlformats.org/officeDocument/2006/relationships/image" Target="../media/image5.png"/><Relationship Id="rId3" Type="http://schemas.openxmlformats.org/officeDocument/2006/relationships/tags" Target="../tags/tag1514.xml"/><Relationship Id="rId2" Type="http://schemas.openxmlformats.org/officeDocument/2006/relationships/tags" Target="../tags/tag1513.xml"/><Relationship Id="rId10" Type="http://schemas.openxmlformats.org/officeDocument/2006/relationships/notesSlide" Target="../notesSlides/notesSlide35.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9" Type="http://schemas.openxmlformats.org/officeDocument/2006/relationships/tags" Target="../tags/tag1523.xml"/><Relationship Id="rId8" Type="http://schemas.openxmlformats.org/officeDocument/2006/relationships/tags" Target="../tags/tag1522.xml"/><Relationship Id="rId7" Type="http://schemas.openxmlformats.org/officeDocument/2006/relationships/tags" Target="../tags/tag1521.xml"/><Relationship Id="rId6" Type="http://schemas.openxmlformats.org/officeDocument/2006/relationships/image" Target="../media/image6.png"/><Relationship Id="rId5" Type="http://schemas.openxmlformats.org/officeDocument/2006/relationships/tags" Target="../tags/tag1520.xml"/><Relationship Id="rId4" Type="http://schemas.openxmlformats.org/officeDocument/2006/relationships/image" Target="../media/image5.png"/><Relationship Id="rId3" Type="http://schemas.openxmlformats.org/officeDocument/2006/relationships/tags" Target="../tags/tag1519.xml"/><Relationship Id="rId2" Type="http://schemas.openxmlformats.org/officeDocument/2006/relationships/tags" Target="../tags/tag1518.xml"/><Relationship Id="rId19" Type="http://schemas.openxmlformats.org/officeDocument/2006/relationships/notesSlide" Target="../notesSlides/notesSlide36.xml"/><Relationship Id="rId18" Type="http://schemas.openxmlformats.org/officeDocument/2006/relationships/slideLayout" Target="../slideLayouts/slideLayout9.xml"/><Relationship Id="rId17" Type="http://schemas.openxmlformats.org/officeDocument/2006/relationships/tags" Target="../tags/tag1531.xml"/><Relationship Id="rId16" Type="http://schemas.openxmlformats.org/officeDocument/2006/relationships/tags" Target="../tags/tag1530.xml"/><Relationship Id="rId15" Type="http://schemas.openxmlformats.org/officeDocument/2006/relationships/tags" Target="../tags/tag1529.xml"/><Relationship Id="rId14" Type="http://schemas.openxmlformats.org/officeDocument/2006/relationships/tags" Target="../tags/tag1528.xml"/><Relationship Id="rId13" Type="http://schemas.openxmlformats.org/officeDocument/2006/relationships/tags" Target="../tags/tag1527.xml"/><Relationship Id="rId12" Type="http://schemas.openxmlformats.org/officeDocument/2006/relationships/tags" Target="../tags/tag1526.xml"/><Relationship Id="rId11" Type="http://schemas.openxmlformats.org/officeDocument/2006/relationships/tags" Target="../tags/tag1525.xml"/><Relationship Id="rId10" Type="http://schemas.openxmlformats.org/officeDocument/2006/relationships/tags" Target="../tags/tag1524.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9" Type="http://schemas.openxmlformats.org/officeDocument/2006/relationships/tags" Target="../tags/tag1537.xml"/><Relationship Id="rId8" Type="http://schemas.openxmlformats.org/officeDocument/2006/relationships/tags" Target="../tags/tag1536.xml"/><Relationship Id="rId7" Type="http://schemas.openxmlformats.org/officeDocument/2006/relationships/tags" Target="../tags/tag1535.xml"/><Relationship Id="rId6" Type="http://schemas.openxmlformats.org/officeDocument/2006/relationships/image" Target="../media/image6.png"/><Relationship Id="rId5" Type="http://schemas.openxmlformats.org/officeDocument/2006/relationships/tags" Target="../tags/tag1534.xml"/><Relationship Id="rId4" Type="http://schemas.openxmlformats.org/officeDocument/2006/relationships/image" Target="../media/image5.png"/><Relationship Id="rId3" Type="http://schemas.openxmlformats.org/officeDocument/2006/relationships/tags" Target="../tags/tag1533.xml"/><Relationship Id="rId2" Type="http://schemas.openxmlformats.org/officeDocument/2006/relationships/tags" Target="../tags/tag1532.xml"/><Relationship Id="rId15" Type="http://schemas.openxmlformats.org/officeDocument/2006/relationships/notesSlide" Target="../notesSlides/notesSlide37.xml"/><Relationship Id="rId14" Type="http://schemas.openxmlformats.org/officeDocument/2006/relationships/slideLayout" Target="../slideLayouts/slideLayout9.xml"/><Relationship Id="rId13" Type="http://schemas.openxmlformats.org/officeDocument/2006/relationships/tags" Target="../tags/tag1541.xml"/><Relationship Id="rId12" Type="http://schemas.openxmlformats.org/officeDocument/2006/relationships/tags" Target="../tags/tag1540.xml"/><Relationship Id="rId11" Type="http://schemas.openxmlformats.org/officeDocument/2006/relationships/tags" Target="../tags/tag1539.xml"/><Relationship Id="rId10" Type="http://schemas.openxmlformats.org/officeDocument/2006/relationships/tags" Target="../tags/tag1538.xml"/><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9" Type="http://schemas.openxmlformats.org/officeDocument/2006/relationships/tags" Target="../tags/tag1547.xml"/><Relationship Id="rId8" Type="http://schemas.openxmlformats.org/officeDocument/2006/relationships/tags" Target="../tags/tag1546.xml"/><Relationship Id="rId7" Type="http://schemas.openxmlformats.org/officeDocument/2006/relationships/tags" Target="../tags/tag1545.xml"/><Relationship Id="rId6" Type="http://schemas.openxmlformats.org/officeDocument/2006/relationships/image" Target="../media/image6.png"/><Relationship Id="rId5" Type="http://schemas.openxmlformats.org/officeDocument/2006/relationships/tags" Target="../tags/tag1544.xml"/><Relationship Id="rId4" Type="http://schemas.openxmlformats.org/officeDocument/2006/relationships/image" Target="../media/image5.png"/><Relationship Id="rId3" Type="http://schemas.openxmlformats.org/officeDocument/2006/relationships/tags" Target="../tags/tag1543.xml"/><Relationship Id="rId2" Type="http://schemas.openxmlformats.org/officeDocument/2006/relationships/tags" Target="../tags/tag1542.xml"/><Relationship Id="rId19" Type="http://schemas.openxmlformats.org/officeDocument/2006/relationships/notesSlide" Target="../notesSlides/notesSlide38.xml"/><Relationship Id="rId18" Type="http://schemas.openxmlformats.org/officeDocument/2006/relationships/slideLayout" Target="../slideLayouts/slideLayout9.xml"/><Relationship Id="rId17" Type="http://schemas.openxmlformats.org/officeDocument/2006/relationships/tags" Target="../tags/tag1555.xml"/><Relationship Id="rId16" Type="http://schemas.openxmlformats.org/officeDocument/2006/relationships/tags" Target="../tags/tag1554.xml"/><Relationship Id="rId15" Type="http://schemas.openxmlformats.org/officeDocument/2006/relationships/tags" Target="../tags/tag1553.xml"/><Relationship Id="rId14" Type="http://schemas.openxmlformats.org/officeDocument/2006/relationships/tags" Target="../tags/tag1552.xml"/><Relationship Id="rId13" Type="http://schemas.openxmlformats.org/officeDocument/2006/relationships/tags" Target="../tags/tag1551.xml"/><Relationship Id="rId12" Type="http://schemas.openxmlformats.org/officeDocument/2006/relationships/tags" Target="../tags/tag1550.xml"/><Relationship Id="rId11" Type="http://schemas.openxmlformats.org/officeDocument/2006/relationships/tags" Target="../tags/tag1549.xml"/><Relationship Id="rId10" Type="http://schemas.openxmlformats.org/officeDocument/2006/relationships/tags" Target="../tags/tag1548.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336.xml"/><Relationship Id="rId2" Type="http://schemas.openxmlformats.org/officeDocument/2006/relationships/tags" Target="../tags/tag1335.xml"/><Relationship Id="rId1" Type="http://schemas.openxmlformats.org/officeDocument/2006/relationships/tags" Target="../tags/tag1334.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139.xml"/><Relationship Id="rId4" Type="http://schemas.openxmlformats.org/officeDocument/2006/relationships/tags" Target="../tags/tag1557.xml"/><Relationship Id="rId3" Type="http://schemas.openxmlformats.org/officeDocument/2006/relationships/tags" Target="../tags/tag1556.xml"/><Relationship Id="rId2" Type="http://schemas.openxmlformats.org/officeDocument/2006/relationships/image" Target="../media/image35.png"/><Relationship Id="rId1" Type="http://schemas.openxmlformats.org/officeDocument/2006/relationships/image" Target="../media/image34.png"/></Relationships>
</file>

<file path=ppt/slides/_rels/slide5.xml.rels><?xml version="1.0" encoding="UTF-8" standalone="yes"?>
<Relationships xmlns="http://schemas.openxmlformats.org/package/2006/relationships"><Relationship Id="rId9" Type="http://schemas.openxmlformats.org/officeDocument/2006/relationships/tags" Target="../tags/tag1342.xml"/><Relationship Id="rId8" Type="http://schemas.openxmlformats.org/officeDocument/2006/relationships/tags" Target="../tags/tag1341.xml"/><Relationship Id="rId7" Type="http://schemas.openxmlformats.org/officeDocument/2006/relationships/tags" Target="../tags/tag1340.xml"/><Relationship Id="rId6" Type="http://schemas.openxmlformats.org/officeDocument/2006/relationships/image" Target="../media/image6.png"/><Relationship Id="rId5" Type="http://schemas.openxmlformats.org/officeDocument/2006/relationships/tags" Target="../tags/tag1339.xml"/><Relationship Id="rId4" Type="http://schemas.openxmlformats.org/officeDocument/2006/relationships/image" Target="../media/image5.png"/><Relationship Id="rId3" Type="http://schemas.openxmlformats.org/officeDocument/2006/relationships/tags" Target="../tags/tag1338.xml"/><Relationship Id="rId2" Type="http://schemas.openxmlformats.org/officeDocument/2006/relationships/tags" Target="../tags/tag1337.xml"/><Relationship Id="rId11" Type="http://schemas.openxmlformats.org/officeDocument/2006/relationships/notesSlide" Target="../notesSlides/notesSlide4.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tags" Target="../tags/tag1348.xml"/><Relationship Id="rId8" Type="http://schemas.openxmlformats.org/officeDocument/2006/relationships/tags" Target="../tags/tag1347.xml"/><Relationship Id="rId7" Type="http://schemas.openxmlformats.org/officeDocument/2006/relationships/tags" Target="../tags/tag1346.xml"/><Relationship Id="rId6" Type="http://schemas.openxmlformats.org/officeDocument/2006/relationships/image" Target="../media/image6.png"/><Relationship Id="rId5" Type="http://schemas.openxmlformats.org/officeDocument/2006/relationships/tags" Target="../tags/tag1345.xml"/><Relationship Id="rId4" Type="http://schemas.openxmlformats.org/officeDocument/2006/relationships/image" Target="../media/image5.png"/><Relationship Id="rId3" Type="http://schemas.openxmlformats.org/officeDocument/2006/relationships/tags" Target="../tags/tag1344.xml"/><Relationship Id="rId2" Type="http://schemas.openxmlformats.org/officeDocument/2006/relationships/tags" Target="../tags/tag1343.xml"/><Relationship Id="rId13" Type="http://schemas.openxmlformats.org/officeDocument/2006/relationships/notesSlide" Target="../notesSlides/notesSlide5.xml"/><Relationship Id="rId12" Type="http://schemas.openxmlformats.org/officeDocument/2006/relationships/slideLayout" Target="../slideLayouts/slideLayout9.xml"/><Relationship Id="rId11" Type="http://schemas.openxmlformats.org/officeDocument/2006/relationships/tags" Target="../tags/tag1349.xml"/><Relationship Id="rId10" Type="http://schemas.openxmlformats.org/officeDocument/2006/relationships/image" Target="../media/image16.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1354.xml"/><Relationship Id="rId8" Type="http://schemas.openxmlformats.org/officeDocument/2006/relationships/image" Target="../media/image17.png"/><Relationship Id="rId7" Type="http://schemas.openxmlformats.org/officeDocument/2006/relationships/tags" Target="../tags/tag1353.xml"/><Relationship Id="rId6" Type="http://schemas.openxmlformats.org/officeDocument/2006/relationships/image" Target="../media/image6.png"/><Relationship Id="rId5" Type="http://schemas.openxmlformats.org/officeDocument/2006/relationships/tags" Target="../tags/tag1352.xml"/><Relationship Id="rId4" Type="http://schemas.openxmlformats.org/officeDocument/2006/relationships/image" Target="../media/image5.png"/><Relationship Id="rId3" Type="http://schemas.openxmlformats.org/officeDocument/2006/relationships/tags" Target="../tags/tag1351.xml"/><Relationship Id="rId2" Type="http://schemas.openxmlformats.org/officeDocument/2006/relationships/tags" Target="../tags/tag1350.xml"/><Relationship Id="rId11" Type="http://schemas.openxmlformats.org/officeDocument/2006/relationships/notesSlide" Target="../notesSlides/notesSlide6.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358.xml"/><Relationship Id="rId7" Type="http://schemas.openxmlformats.org/officeDocument/2006/relationships/image" Target="../media/image18.png"/><Relationship Id="rId6" Type="http://schemas.openxmlformats.org/officeDocument/2006/relationships/image" Target="../media/image6.png"/><Relationship Id="rId5" Type="http://schemas.openxmlformats.org/officeDocument/2006/relationships/tags" Target="../tags/tag1357.xml"/><Relationship Id="rId4" Type="http://schemas.openxmlformats.org/officeDocument/2006/relationships/image" Target="../media/image5.png"/><Relationship Id="rId3" Type="http://schemas.openxmlformats.org/officeDocument/2006/relationships/tags" Target="../tags/tag1356.xml"/><Relationship Id="rId2" Type="http://schemas.openxmlformats.org/officeDocument/2006/relationships/tags" Target="../tags/tag1355.xml"/><Relationship Id="rId10" Type="http://schemas.openxmlformats.org/officeDocument/2006/relationships/notesSlide" Target="../notesSlides/notesSlide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1.xml"/><Relationship Id="rId3" Type="http://schemas.openxmlformats.org/officeDocument/2006/relationships/tags" Target="../tags/tag1361.xml"/><Relationship Id="rId2" Type="http://schemas.openxmlformats.org/officeDocument/2006/relationships/tags" Target="../tags/tag1360.xml"/><Relationship Id="rId1" Type="http://schemas.openxmlformats.org/officeDocument/2006/relationships/tags" Target="../tags/tag13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extLst>
              <a:ext uri="{96DAC541-7B7A-43D3-8B79-37D633B846F1}">
                <asvg:svgBlip xmlns:asvg="http://schemas.microsoft.com/office/drawing/2016/SVG/main" r:embed="rId2"/>
              </a:ext>
            </a:extLst>
          </a:blip>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3">
            <a:extLst>
              <a:ext uri="{96DAC541-7B7A-43D3-8B79-37D633B846F1}">
                <asvg:svgBlip xmlns:asvg="http://schemas.microsoft.com/office/drawing/2016/SVG/main" r:embed="rId4"/>
              </a:ext>
            </a:extLst>
          </a:blip>
          <a:srcRect r="29972" b="14126"/>
          <a:stretch>
            <a:fillRect/>
          </a:stretch>
        </p:blipFill>
        <p:spPr>
          <a:xfrm>
            <a:off x="10035271" y="4983806"/>
            <a:ext cx="2156729" cy="1873367"/>
          </a:xfrm>
          <a:prstGeom prst="rect">
            <a:avLst/>
          </a:prstGeom>
        </p:spPr>
      </p:pic>
      <p:sp>
        <p:nvSpPr>
          <p:cNvPr id="17" name="文本占位符 6"/>
          <p:cNvSpPr/>
          <p:nvPr>
            <p:custDataLst>
              <p:tags r:id="rId5"/>
            </p:custDataLst>
          </p:nvPr>
        </p:nvSpPr>
        <p:spPr>
          <a:xfrm>
            <a:off x="2776955" y="4984115"/>
            <a:ext cx="2513510" cy="607053"/>
          </a:xfrm>
          <a:prstGeom prst="rect">
            <a:avLst/>
          </a:prstGeo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charset="-122"/>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charset="-122"/>
                <a:ea typeface="微软雅黑"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lvl="0" indent="-228600" algn="ctr">
              <a:lnSpc>
                <a:spcPct val="83000"/>
              </a:lnSpc>
              <a:spcBef>
                <a:spcPts val="0"/>
              </a:spcBef>
              <a:spcAft>
                <a:spcPts val="1000"/>
              </a:spcAft>
              <a:buSzPct val="100000"/>
              <a:buNone/>
            </a:pPr>
            <a:r>
              <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rPr>
              <a:t>北京出版社</a:t>
            </a:r>
            <a:endPar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endParaRPr>
          </a:p>
        </p:txBody>
      </p:sp>
      <p:sp>
        <p:nvSpPr>
          <p:cNvPr id="18" name="标题 7"/>
          <p:cNvSpPr/>
          <p:nvPr>
            <p:custDataLst>
              <p:tags r:id="rId6"/>
            </p:custDataLst>
          </p:nvPr>
        </p:nvSpPr>
        <p:spPr>
          <a:xfrm>
            <a:off x="1096645" y="2035175"/>
            <a:ext cx="5873750" cy="221107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marL="0" indent="0" algn="ctr">
              <a:lnSpc>
                <a:spcPct val="100000"/>
              </a:lnSpc>
              <a:spcBef>
                <a:spcPts val="0"/>
              </a:spcBef>
              <a:spcAft>
                <a:spcPts val="0"/>
              </a:spcAft>
              <a:buSzPct val="100000"/>
              <a:buNone/>
            </a:pPr>
            <a:r>
              <a:rPr lang="en-US" altLang="zh-CN" sz="6000" dirty="0">
                <a:solidFill>
                  <a:schemeClr val="accent1">
                    <a:lumMod val="75000"/>
                  </a:schemeClr>
                </a:solidFill>
                <a:sym typeface="汉仪中黑S" panose="00020600040101010101" pitchFamily="18" charset="-122"/>
              </a:rPr>
              <a:t>C 语言程序设计（第二版）</a:t>
            </a:r>
            <a:endParaRPr lang="en-US" altLang="zh-CN" sz="6000" dirty="0">
              <a:solidFill>
                <a:schemeClr val="accent1">
                  <a:lumMod val="75000"/>
                </a:schemeClr>
              </a:solidFill>
              <a:sym typeface="汉仪中黑S" panose="00020600040101010101" pitchFamily="18"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itchFamily="2" charset="-122"/>
              </a:defRPr>
            </a:lvl1pPr>
            <a:lvl2pPr marL="742950" indent="-285750" defTabSz="1216025" eaLnBrk="0" hangingPunct="0">
              <a:defRPr>
                <a:solidFill>
                  <a:schemeClr val="tx1"/>
                </a:solidFill>
                <a:latin typeface="Calibri" panose="020F0502020204030204" pitchFamily="34" charset="0"/>
                <a:ea typeface="宋体" pitchFamily="2" charset="-122"/>
              </a:defRPr>
            </a:lvl2pPr>
            <a:lvl3pPr marL="1143000" indent="-228600" defTabSz="1216025" eaLnBrk="0" hangingPunct="0">
              <a:defRPr>
                <a:solidFill>
                  <a:schemeClr val="tx1"/>
                </a:solidFill>
                <a:latin typeface="Calibri" panose="020F0502020204030204" pitchFamily="34" charset="0"/>
                <a:ea typeface="宋体" pitchFamily="2" charset="-122"/>
              </a:defRPr>
            </a:lvl3pPr>
            <a:lvl4pPr marL="1600200" indent="-228600" defTabSz="1216025" eaLnBrk="0" hangingPunct="0">
              <a:defRPr>
                <a:solidFill>
                  <a:schemeClr val="tx1"/>
                </a:solidFill>
                <a:latin typeface="Calibri" panose="020F0502020204030204" pitchFamily="34" charset="0"/>
                <a:ea typeface="宋体" pitchFamily="2" charset="-122"/>
              </a:defRPr>
            </a:lvl4pPr>
            <a:lvl5pPr marL="2057400" indent="-228600" defTabSz="1216025" eaLnBrk="0" hangingPunct="0">
              <a:defRPr>
                <a:solidFill>
                  <a:schemeClr val="tx1"/>
                </a:solidFill>
                <a:latin typeface="Calibri" panose="020F0502020204030204"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能熟练使用不同的方式表示程序中的常量，具备变通思维；</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能够为程序中的变量定义合理的数据类型，具备质量意识；</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能够为变量取一个正确且合理的名字，具备规范编程意识。</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itchFamily="2" charset="-122"/>
              </a:defRPr>
            </a:lvl1pPr>
            <a:lvl2pPr marL="742950" indent="-285750" defTabSz="1216025" eaLnBrk="0" hangingPunct="0">
              <a:defRPr>
                <a:solidFill>
                  <a:schemeClr val="tx1"/>
                </a:solidFill>
                <a:latin typeface="Calibri" panose="020F0502020204030204" pitchFamily="34" charset="0"/>
                <a:ea typeface="宋体" pitchFamily="2" charset="-122"/>
              </a:defRPr>
            </a:lvl2pPr>
            <a:lvl3pPr marL="1143000" indent="-228600" defTabSz="1216025" eaLnBrk="0" hangingPunct="0">
              <a:defRPr>
                <a:solidFill>
                  <a:schemeClr val="tx1"/>
                </a:solidFill>
                <a:latin typeface="Calibri" panose="020F0502020204030204" pitchFamily="34" charset="0"/>
                <a:ea typeface="宋体" pitchFamily="2" charset="-122"/>
              </a:defRPr>
            </a:lvl3pPr>
            <a:lvl4pPr marL="1600200" indent="-228600" defTabSz="1216025" eaLnBrk="0" hangingPunct="0">
              <a:defRPr>
                <a:solidFill>
                  <a:schemeClr val="tx1"/>
                </a:solidFill>
                <a:latin typeface="Calibri" panose="020F0502020204030204" pitchFamily="34" charset="0"/>
                <a:ea typeface="宋体" pitchFamily="2" charset="-122"/>
              </a:defRPr>
            </a:lvl4pPr>
            <a:lvl5pPr marL="2057400" indent="-228600" defTabSz="1216025" eaLnBrk="0" hangingPunct="0">
              <a:defRPr>
                <a:solidFill>
                  <a:schemeClr val="tx1"/>
                </a:solidFill>
                <a:latin typeface="Calibri" panose="020F0502020204030204"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下列程序的功能是计算圆的面积，分析其中包含的数据元素。</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2" name="图片 1"/>
          <p:cNvPicPr>
            <a:picLocks noChangeAspect="1"/>
          </p:cNvPicPr>
          <p:nvPr/>
        </p:nvPicPr>
        <p:blipFill>
          <a:blip r:embed="rId9"/>
          <a:stretch>
            <a:fillRect/>
          </a:stretch>
        </p:blipFill>
        <p:spPr>
          <a:xfrm>
            <a:off x="1844675" y="4023995"/>
            <a:ext cx="5194300" cy="233743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3670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470025"/>
            <a:ext cx="8954770" cy="33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一、常量</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在程序运行的过程中，其值不可改变的量称为常量。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语言中的常量分为直接常量和符号常量。</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直接常量</a:t>
            </a:r>
            <a:endParaRPr lang="zh-CN" altLang="en-US"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直接常量也称为</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字面常量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，即日常所说的</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常数</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（常量）。直接常量可分为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不同的类型，有整型常量、实型常量、字符常量和字符串常量。</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）整型常量</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整型常量又称整数，在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语言中，整数可以使用十进制、八进制、十六进制的形式来书写，如表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2-2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3" name="图片 2"/>
          <p:cNvPicPr>
            <a:picLocks noChangeAspect="1"/>
          </p:cNvPicPr>
          <p:nvPr/>
        </p:nvPicPr>
        <p:blipFill>
          <a:blip r:embed="rId9"/>
          <a:stretch>
            <a:fillRect/>
          </a:stretch>
        </p:blipFill>
        <p:spPr>
          <a:xfrm>
            <a:off x="2562225" y="5039360"/>
            <a:ext cx="5550535" cy="117348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1042670" y="927735"/>
            <a:ext cx="10398125" cy="1090930"/>
          </a:xfrm>
          <a:prstGeom prst="rect">
            <a:avLst/>
          </a:prstGeom>
        </p:spPr>
        <p:txBody>
          <a:bodyPr wrap="square">
            <a:spAutoFit/>
            <a:scene3d>
              <a:camera prst="orthographicFront"/>
              <a:lightRig rig="threePt" dir="t"/>
            </a:scene3d>
          </a:bodyPr>
          <a:lstStyle/>
          <a:p>
            <a:pPr algn="l">
              <a:lnSpc>
                <a:spcPct val="130000"/>
              </a:lnSpc>
            </a:pPr>
            <a:r>
              <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2</a:t>
            </a:r>
            <a:r>
              <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）实型（浮点型）常量</a:t>
            </a:r>
            <a:endPar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实型常量即实数，只能用十进制的形式表示，不能用八进制或十六进制的形式表示。</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实型常量可以用小数形式和指数形式表示，如表</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2-3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8"/>
          <a:stretch>
            <a:fillRect/>
          </a:stretch>
        </p:blipFill>
        <p:spPr>
          <a:xfrm>
            <a:off x="1746250" y="2325370"/>
            <a:ext cx="8511540" cy="20447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821055" y="927735"/>
            <a:ext cx="10619740" cy="2050415"/>
          </a:xfrm>
          <a:prstGeom prst="rect">
            <a:avLst/>
          </a:prstGeom>
        </p:spPr>
        <p:txBody>
          <a:bodyPr wrap="square">
            <a:spAutoFit/>
            <a:scene3d>
              <a:camera prst="orthographicFront"/>
              <a:lightRig rig="threePt" dir="t"/>
            </a:scene3d>
          </a:bodyPr>
          <a:lstStyle/>
          <a:p>
            <a:pPr algn="l">
              <a:lnSpc>
                <a:spcPct val="130000"/>
              </a:lnSpc>
            </a:pPr>
            <a:r>
              <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3</a:t>
            </a:r>
            <a:r>
              <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）字符常量</a:t>
            </a:r>
            <a:endPar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字符常量是用单引号括起来的一个字符，其中，单引号是字符常量的定界符。一个</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字符常量的值是由该字符的</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ASCII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码来确定的。例如：</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‘a’‘A’‘@’‘</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等都是合法的字符常量，其中</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和</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是不同的字符常量。在</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C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语言中，还允许使用一些特殊形式的字符常量，它是一个以反斜杠</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开头的字符序列，称为</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转义字符</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，用于表示</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ASCII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字符集内的控制代码和某些功能定义，如换行、回车等。</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语言中常见的转义字符如表</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2-4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3" name="图片 2"/>
          <p:cNvPicPr>
            <a:picLocks noChangeAspect="1"/>
          </p:cNvPicPr>
          <p:nvPr/>
        </p:nvPicPr>
        <p:blipFill>
          <a:blip r:embed="rId8"/>
          <a:stretch>
            <a:fillRect/>
          </a:stretch>
        </p:blipFill>
        <p:spPr>
          <a:xfrm>
            <a:off x="1180465" y="3193415"/>
            <a:ext cx="9446895" cy="27298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821055" y="927735"/>
            <a:ext cx="10619740" cy="2370455"/>
          </a:xfrm>
          <a:prstGeom prst="rect">
            <a:avLst/>
          </a:prstGeom>
        </p:spPr>
        <p:txBody>
          <a:bodyPr wrap="square">
            <a:spAutoFit/>
            <a:scene3d>
              <a:camera prst="orthographicFront"/>
              <a:lightRig rig="threePt" dir="t"/>
            </a:scene3d>
          </a:bodyPr>
          <a:lstStyle/>
          <a:p>
            <a:pPr algn="l">
              <a:lnSpc>
                <a:spcPct val="130000"/>
              </a:lnSpc>
            </a:pPr>
            <a:r>
              <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4</a:t>
            </a:r>
            <a:r>
              <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）字符串常量</a:t>
            </a:r>
            <a:endPar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字符串常量是由一对双引号括起来的字符序列。</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例如：</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“ABC”“How are you!”“English”“12345”</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等都是合法的字符串常量。</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①</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字符串长度。字符串中包含的字符个数称为该字符串的长度。</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②</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存储方式。为了便于对字符串常量的存储和操作，</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语言的编译程序在存放字符</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串时，总是自动地在字符串的结尾加转义字符</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‘\0’</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作为字符串结束的标志。因此字符</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串常量存储时，系统为其分配的存储空间是字符串常量的长度加</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1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个字节。</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8"/>
          <a:stretch>
            <a:fillRect/>
          </a:stretch>
        </p:blipFill>
        <p:spPr>
          <a:xfrm>
            <a:off x="1463675" y="3549650"/>
            <a:ext cx="8528685" cy="182308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821055" y="927735"/>
            <a:ext cx="10619740" cy="1170305"/>
          </a:xfrm>
          <a:prstGeom prst="rect">
            <a:avLst/>
          </a:prstGeom>
        </p:spPr>
        <p:txBody>
          <a:bodyPr wrap="square">
            <a:spAutoFit/>
            <a:scene3d>
              <a:camera prst="orthographicFront"/>
              <a:lightRig rig="threePt" dir="t"/>
            </a:scene3d>
          </a:bodyPr>
          <a:lstStyle/>
          <a:p>
            <a:pPr algn="l">
              <a:lnSpc>
                <a:spcPct val="130000"/>
              </a:lnSpc>
            </a:pPr>
            <a:r>
              <a:rPr lang="en-US" altLang="zh-CN"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2. </a:t>
            </a:r>
            <a:r>
              <a:rPr lang="zh-CN" altLang="en-US"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符号常量</a:t>
            </a:r>
            <a:endParaRPr lang="zh-CN" altLang="en-US"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可以用一个标识符代表一个常量，该常量称为符号常量。在</a:t>
            </a:r>
            <a:r>
              <a:rPr lang="en-US" altLang="zh-CN"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C </a:t>
            </a:r>
            <a:r>
              <a:rPr lang="zh-CN" altLang="en-US"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语言中，定义符号常</a:t>
            </a:r>
            <a:endParaRPr lang="zh-CN" altLang="en-US"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量的方法有两种。</a:t>
            </a:r>
            <a:endParaRPr lang="zh-CN" altLang="en-US"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3" name="图片 2"/>
          <p:cNvPicPr>
            <a:picLocks noChangeAspect="1"/>
          </p:cNvPicPr>
          <p:nvPr/>
        </p:nvPicPr>
        <p:blipFill>
          <a:blip r:embed="rId8"/>
          <a:stretch>
            <a:fillRect/>
          </a:stretch>
        </p:blipFill>
        <p:spPr>
          <a:xfrm>
            <a:off x="3142615" y="2010410"/>
            <a:ext cx="6492240" cy="44234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14" name="图片 13"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77" name="稻壳儿：耗崽 2-4"/>
          <p:cNvSpPr txBox="1"/>
          <p:nvPr>
            <p:custDataLst>
              <p:tags r:id="rId7"/>
            </p:custDataLst>
          </p:nvPr>
        </p:nvSpPr>
        <p:spPr>
          <a:xfrm>
            <a:off x="11608435"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08</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47" name="稻壳儿：耗崽 5-1"/>
          <p:cNvSpPr txBox="1"/>
          <p:nvPr/>
        </p:nvSpPr>
        <p:spPr>
          <a:xfrm>
            <a:off x="1057910" y="720090"/>
            <a:ext cx="9648190" cy="492125"/>
          </a:xfrm>
          <a:prstGeom prst="rect">
            <a:avLst/>
          </a:prstGeom>
          <a:noFill/>
        </p:spPr>
        <p:txBody>
          <a:bodyPr wrap="square" lIns="0" tIns="0" rIns="0" bIns="0" rtlCol="0">
            <a:spAutoFit/>
          </a:bodyPr>
          <a:lstStyle/>
          <a:p>
            <a:pPr lvl="0"/>
            <a:r>
              <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二、变量</a:t>
            </a:r>
            <a:endPar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6" name="稻壳儿：耗崽 6-1"/>
          <p:cNvSpPr>
            <a:spLocks noEditPoints="1"/>
          </p:cNvSpPr>
          <p:nvPr>
            <p:custDataLst>
              <p:tags r:id="rId8"/>
            </p:custDataLst>
          </p:nvPr>
        </p:nvSpPr>
        <p:spPr bwMode="auto">
          <a:xfrm rot="2700000">
            <a:off x="1942465" y="1440180"/>
            <a:ext cx="1679575" cy="1681480"/>
          </a:xfrm>
          <a:prstGeom prst="ellipse">
            <a:avLst/>
          </a:pr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srgbClr val="E7E6E6">
                  <a:lumMod val="25000"/>
                </a:srgb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1" name="稻壳儿：耗崽 6-2"/>
          <p:cNvSpPr>
            <a:spLocks noChangeArrowheads="1"/>
          </p:cNvSpPr>
          <p:nvPr/>
        </p:nvSpPr>
        <p:spPr bwMode="auto">
          <a:xfrm>
            <a:off x="2072640" y="1569720"/>
            <a:ext cx="1419225" cy="1421765"/>
          </a:xfrm>
          <a:prstGeom prst="ellipse">
            <a:avLst/>
          </a:prstGeom>
          <a:solidFill>
            <a:srgbClr val="FFFDF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srgbClr val="E7E6E6">
                  <a:lumMod val="25000"/>
                </a:srgb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8" name="稻壳儿：耗崽 6-3"/>
          <p:cNvSpPr>
            <a:spLocks noEditPoints="1"/>
          </p:cNvSpPr>
          <p:nvPr>
            <p:custDataLst>
              <p:tags r:id="rId9"/>
            </p:custDataLst>
          </p:nvPr>
        </p:nvSpPr>
        <p:spPr bwMode="auto">
          <a:xfrm>
            <a:off x="2379345" y="1785620"/>
            <a:ext cx="805815" cy="990600"/>
          </a:xfrm>
          <a:custGeom>
            <a:avLst/>
            <a:gdLst>
              <a:gd name="T0" fmla="*/ 204 w 398"/>
              <a:gd name="T1" fmla="*/ 222 h 490"/>
              <a:gd name="T2" fmla="*/ 181 w 398"/>
              <a:gd name="T3" fmla="*/ 218 h 490"/>
              <a:gd name="T4" fmla="*/ 202 w 398"/>
              <a:gd name="T5" fmla="*/ 195 h 490"/>
              <a:gd name="T6" fmla="*/ 270 w 398"/>
              <a:gd name="T7" fmla="*/ 156 h 490"/>
              <a:gd name="T8" fmla="*/ 138 w 398"/>
              <a:gd name="T9" fmla="*/ 156 h 490"/>
              <a:gd name="T10" fmla="*/ 183 w 398"/>
              <a:gd name="T11" fmla="*/ 194 h 490"/>
              <a:gd name="T12" fmla="*/ 190 w 398"/>
              <a:gd name="T13" fmla="*/ 155 h 490"/>
              <a:gd name="T14" fmla="*/ 160 w 398"/>
              <a:gd name="T15" fmla="*/ 158 h 490"/>
              <a:gd name="T16" fmla="*/ 184 w 398"/>
              <a:gd name="T17" fmla="*/ 118 h 490"/>
              <a:gd name="T18" fmla="*/ 217 w 398"/>
              <a:gd name="T19" fmla="*/ 118 h 490"/>
              <a:gd name="T20" fmla="*/ 224 w 398"/>
              <a:gd name="T21" fmla="*/ 145 h 490"/>
              <a:gd name="T22" fmla="*/ 249 w 398"/>
              <a:gd name="T23" fmla="*/ 148 h 490"/>
              <a:gd name="T24" fmla="*/ 208 w 398"/>
              <a:gd name="T25" fmla="*/ 154 h 490"/>
              <a:gd name="T26" fmla="*/ 235 w 398"/>
              <a:gd name="T27" fmla="*/ 202 h 490"/>
              <a:gd name="T28" fmla="*/ 270 w 398"/>
              <a:gd name="T29" fmla="*/ 156 h 490"/>
              <a:gd name="T30" fmla="*/ 377 w 398"/>
              <a:gd name="T31" fmla="*/ 283 h 490"/>
              <a:gd name="T32" fmla="*/ 373 w 398"/>
              <a:gd name="T33" fmla="*/ 312 h 490"/>
              <a:gd name="T34" fmla="*/ 364 w 398"/>
              <a:gd name="T35" fmla="*/ 325 h 490"/>
              <a:gd name="T36" fmla="*/ 355 w 398"/>
              <a:gd name="T37" fmla="*/ 363 h 490"/>
              <a:gd name="T38" fmla="*/ 303 w 398"/>
              <a:gd name="T39" fmla="*/ 397 h 490"/>
              <a:gd name="T40" fmla="*/ 212 w 398"/>
              <a:gd name="T41" fmla="*/ 490 h 490"/>
              <a:gd name="T42" fmla="*/ 59 w 398"/>
              <a:gd name="T43" fmla="*/ 273 h 490"/>
              <a:gd name="T44" fmla="*/ 57 w 398"/>
              <a:gd name="T45" fmla="*/ 60 h 490"/>
              <a:gd name="T46" fmla="*/ 340 w 398"/>
              <a:gd name="T47" fmla="*/ 52 h 490"/>
              <a:gd name="T48" fmla="*/ 373 w 398"/>
              <a:gd name="T49" fmla="*/ 216 h 490"/>
              <a:gd name="T50" fmla="*/ 315 w 398"/>
              <a:gd name="T51" fmla="*/ 143 h 490"/>
              <a:gd name="T52" fmla="*/ 278 w 398"/>
              <a:gd name="T53" fmla="*/ 101 h 490"/>
              <a:gd name="T54" fmla="*/ 273 w 398"/>
              <a:gd name="T55" fmla="*/ 68 h 490"/>
              <a:gd name="T56" fmla="*/ 217 w 398"/>
              <a:gd name="T57" fmla="*/ 64 h 490"/>
              <a:gd name="T58" fmla="*/ 191 w 398"/>
              <a:gd name="T59" fmla="*/ 45 h 490"/>
              <a:gd name="T60" fmla="*/ 149 w 398"/>
              <a:gd name="T61" fmla="*/ 82 h 490"/>
              <a:gd name="T62" fmla="*/ 116 w 398"/>
              <a:gd name="T63" fmla="*/ 87 h 490"/>
              <a:gd name="T64" fmla="*/ 112 w 398"/>
              <a:gd name="T65" fmla="*/ 143 h 490"/>
              <a:gd name="T66" fmla="*/ 93 w 398"/>
              <a:gd name="T67" fmla="*/ 170 h 490"/>
              <a:gd name="T68" fmla="*/ 130 w 398"/>
              <a:gd name="T69" fmla="*/ 212 h 490"/>
              <a:gd name="T70" fmla="*/ 135 w 398"/>
              <a:gd name="T71" fmla="*/ 244 h 490"/>
              <a:gd name="T72" fmla="*/ 191 w 398"/>
              <a:gd name="T73" fmla="*/ 248 h 490"/>
              <a:gd name="T74" fmla="*/ 217 w 398"/>
              <a:gd name="T75" fmla="*/ 267 h 490"/>
              <a:gd name="T76" fmla="*/ 260 w 398"/>
              <a:gd name="T77" fmla="*/ 231 h 490"/>
              <a:gd name="T78" fmla="*/ 292 w 398"/>
              <a:gd name="T79" fmla="*/ 225 h 490"/>
              <a:gd name="T80" fmla="*/ 296 w 398"/>
              <a:gd name="T81" fmla="*/ 170 h 490"/>
              <a:gd name="T82" fmla="*/ 315 w 398"/>
              <a:gd name="T83" fmla="*/ 14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8" h="490">
                <a:moveTo>
                  <a:pt x="213" y="206"/>
                </a:moveTo>
                <a:lnTo>
                  <a:pt x="204" y="222"/>
                </a:lnTo>
                <a:cubicBezTo>
                  <a:pt x="204" y="222"/>
                  <a:pt x="204" y="222"/>
                  <a:pt x="204" y="222"/>
                </a:cubicBezTo>
                <a:cubicBezTo>
                  <a:pt x="196" y="222"/>
                  <a:pt x="188" y="221"/>
                  <a:pt x="181" y="218"/>
                </a:cubicBezTo>
                <a:lnTo>
                  <a:pt x="198" y="205"/>
                </a:lnTo>
                <a:lnTo>
                  <a:pt x="202" y="195"/>
                </a:lnTo>
                <a:lnTo>
                  <a:pt x="213" y="206"/>
                </a:lnTo>
                <a:close/>
                <a:moveTo>
                  <a:pt x="270" y="156"/>
                </a:moveTo>
                <a:cubicBezTo>
                  <a:pt x="270" y="120"/>
                  <a:pt x="241" y="90"/>
                  <a:pt x="204" y="90"/>
                </a:cubicBezTo>
                <a:cubicBezTo>
                  <a:pt x="168" y="90"/>
                  <a:pt x="138" y="120"/>
                  <a:pt x="138" y="156"/>
                </a:cubicBezTo>
                <a:cubicBezTo>
                  <a:pt x="138" y="178"/>
                  <a:pt x="148" y="197"/>
                  <a:pt x="164" y="209"/>
                </a:cubicBezTo>
                <a:lnTo>
                  <a:pt x="183" y="194"/>
                </a:lnTo>
                <a:lnTo>
                  <a:pt x="190" y="174"/>
                </a:lnTo>
                <a:lnTo>
                  <a:pt x="190" y="155"/>
                </a:lnTo>
                <a:lnTo>
                  <a:pt x="171" y="171"/>
                </a:lnTo>
                <a:lnTo>
                  <a:pt x="160" y="158"/>
                </a:lnTo>
                <a:lnTo>
                  <a:pt x="191" y="132"/>
                </a:lnTo>
                <a:cubicBezTo>
                  <a:pt x="187" y="129"/>
                  <a:pt x="184" y="124"/>
                  <a:pt x="184" y="118"/>
                </a:cubicBezTo>
                <a:cubicBezTo>
                  <a:pt x="184" y="109"/>
                  <a:pt x="191" y="101"/>
                  <a:pt x="201" y="101"/>
                </a:cubicBezTo>
                <a:cubicBezTo>
                  <a:pt x="210" y="101"/>
                  <a:pt x="217" y="109"/>
                  <a:pt x="217" y="118"/>
                </a:cubicBezTo>
                <a:cubicBezTo>
                  <a:pt x="217" y="124"/>
                  <a:pt x="214" y="129"/>
                  <a:pt x="210" y="132"/>
                </a:cubicBezTo>
                <a:lnTo>
                  <a:pt x="224" y="145"/>
                </a:lnTo>
                <a:lnTo>
                  <a:pt x="238" y="134"/>
                </a:lnTo>
                <a:lnTo>
                  <a:pt x="249" y="148"/>
                </a:lnTo>
                <a:lnTo>
                  <a:pt x="223" y="168"/>
                </a:lnTo>
                <a:lnTo>
                  <a:pt x="208" y="154"/>
                </a:lnTo>
                <a:lnTo>
                  <a:pt x="208" y="176"/>
                </a:lnTo>
                <a:lnTo>
                  <a:pt x="235" y="202"/>
                </a:lnTo>
                <a:lnTo>
                  <a:pt x="226" y="218"/>
                </a:lnTo>
                <a:cubicBezTo>
                  <a:pt x="252" y="209"/>
                  <a:pt x="270" y="185"/>
                  <a:pt x="270" y="156"/>
                </a:cubicBezTo>
                <a:close/>
                <a:moveTo>
                  <a:pt x="397" y="268"/>
                </a:moveTo>
                <a:cubicBezTo>
                  <a:pt x="397" y="268"/>
                  <a:pt x="398" y="282"/>
                  <a:pt x="377" y="283"/>
                </a:cubicBezTo>
                <a:cubicBezTo>
                  <a:pt x="377" y="283"/>
                  <a:pt x="371" y="283"/>
                  <a:pt x="373" y="295"/>
                </a:cubicBezTo>
                <a:lnTo>
                  <a:pt x="373" y="312"/>
                </a:lnTo>
                <a:cubicBezTo>
                  <a:pt x="373" y="312"/>
                  <a:pt x="372" y="317"/>
                  <a:pt x="363" y="320"/>
                </a:cubicBezTo>
                <a:cubicBezTo>
                  <a:pt x="363" y="320"/>
                  <a:pt x="361" y="322"/>
                  <a:pt x="364" y="325"/>
                </a:cubicBezTo>
                <a:cubicBezTo>
                  <a:pt x="364" y="325"/>
                  <a:pt x="369" y="331"/>
                  <a:pt x="360" y="343"/>
                </a:cubicBezTo>
                <a:cubicBezTo>
                  <a:pt x="357" y="347"/>
                  <a:pt x="352" y="352"/>
                  <a:pt x="355" y="363"/>
                </a:cubicBezTo>
                <a:cubicBezTo>
                  <a:pt x="355" y="363"/>
                  <a:pt x="359" y="385"/>
                  <a:pt x="351" y="390"/>
                </a:cubicBezTo>
                <a:cubicBezTo>
                  <a:pt x="351" y="390"/>
                  <a:pt x="341" y="401"/>
                  <a:pt x="303" y="397"/>
                </a:cubicBezTo>
                <a:cubicBezTo>
                  <a:pt x="289" y="395"/>
                  <a:pt x="265" y="388"/>
                  <a:pt x="250" y="407"/>
                </a:cubicBezTo>
                <a:cubicBezTo>
                  <a:pt x="250" y="407"/>
                  <a:pt x="214" y="474"/>
                  <a:pt x="212" y="490"/>
                </a:cubicBezTo>
                <a:cubicBezTo>
                  <a:pt x="212" y="490"/>
                  <a:pt x="151" y="383"/>
                  <a:pt x="78" y="366"/>
                </a:cubicBezTo>
                <a:cubicBezTo>
                  <a:pt x="78" y="366"/>
                  <a:pt x="95" y="326"/>
                  <a:pt x="59" y="273"/>
                </a:cubicBezTo>
                <a:cubicBezTo>
                  <a:pt x="59" y="273"/>
                  <a:pt x="13" y="213"/>
                  <a:pt x="12" y="179"/>
                </a:cubicBezTo>
                <a:cubicBezTo>
                  <a:pt x="12" y="179"/>
                  <a:pt x="0" y="123"/>
                  <a:pt x="57" y="60"/>
                </a:cubicBezTo>
                <a:cubicBezTo>
                  <a:pt x="84" y="29"/>
                  <a:pt x="121" y="1"/>
                  <a:pt x="210" y="0"/>
                </a:cubicBezTo>
                <a:cubicBezTo>
                  <a:pt x="245" y="0"/>
                  <a:pt x="299" y="8"/>
                  <a:pt x="340" y="52"/>
                </a:cubicBezTo>
                <a:cubicBezTo>
                  <a:pt x="366" y="79"/>
                  <a:pt x="384" y="112"/>
                  <a:pt x="379" y="167"/>
                </a:cubicBezTo>
                <a:cubicBezTo>
                  <a:pt x="378" y="179"/>
                  <a:pt x="361" y="193"/>
                  <a:pt x="373" y="216"/>
                </a:cubicBezTo>
                <a:cubicBezTo>
                  <a:pt x="373" y="216"/>
                  <a:pt x="398" y="261"/>
                  <a:pt x="397" y="268"/>
                </a:cubicBezTo>
                <a:close/>
                <a:moveTo>
                  <a:pt x="315" y="143"/>
                </a:moveTo>
                <a:lnTo>
                  <a:pt x="296" y="143"/>
                </a:lnTo>
                <a:cubicBezTo>
                  <a:pt x="294" y="127"/>
                  <a:pt x="288" y="113"/>
                  <a:pt x="278" y="101"/>
                </a:cubicBezTo>
                <a:lnTo>
                  <a:pt x="292" y="87"/>
                </a:lnTo>
                <a:lnTo>
                  <a:pt x="273" y="68"/>
                </a:lnTo>
                <a:lnTo>
                  <a:pt x="260" y="82"/>
                </a:lnTo>
                <a:cubicBezTo>
                  <a:pt x="247" y="73"/>
                  <a:pt x="233" y="67"/>
                  <a:pt x="217" y="64"/>
                </a:cubicBezTo>
                <a:lnTo>
                  <a:pt x="217" y="45"/>
                </a:lnTo>
                <a:lnTo>
                  <a:pt x="191" y="45"/>
                </a:lnTo>
                <a:lnTo>
                  <a:pt x="191" y="64"/>
                </a:lnTo>
                <a:cubicBezTo>
                  <a:pt x="175" y="67"/>
                  <a:pt x="161" y="73"/>
                  <a:pt x="149" y="82"/>
                </a:cubicBezTo>
                <a:lnTo>
                  <a:pt x="135" y="68"/>
                </a:lnTo>
                <a:lnTo>
                  <a:pt x="116" y="87"/>
                </a:lnTo>
                <a:lnTo>
                  <a:pt x="130" y="101"/>
                </a:lnTo>
                <a:cubicBezTo>
                  <a:pt x="121" y="113"/>
                  <a:pt x="115" y="127"/>
                  <a:pt x="112" y="143"/>
                </a:cubicBezTo>
                <a:lnTo>
                  <a:pt x="93" y="143"/>
                </a:lnTo>
                <a:lnTo>
                  <a:pt x="93" y="170"/>
                </a:lnTo>
                <a:lnTo>
                  <a:pt x="112" y="170"/>
                </a:lnTo>
                <a:cubicBezTo>
                  <a:pt x="115" y="185"/>
                  <a:pt x="121" y="200"/>
                  <a:pt x="130" y="212"/>
                </a:cubicBezTo>
                <a:lnTo>
                  <a:pt x="116" y="225"/>
                </a:lnTo>
                <a:lnTo>
                  <a:pt x="135" y="244"/>
                </a:lnTo>
                <a:lnTo>
                  <a:pt x="149" y="231"/>
                </a:lnTo>
                <a:cubicBezTo>
                  <a:pt x="161" y="240"/>
                  <a:pt x="175" y="246"/>
                  <a:pt x="191" y="248"/>
                </a:cubicBezTo>
                <a:lnTo>
                  <a:pt x="191" y="267"/>
                </a:lnTo>
                <a:lnTo>
                  <a:pt x="217" y="267"/>
                </a:lnTo>
                <a:lnTo>
                  <a:pt x="217" y="248"/>
                </a:lnTo>
                <a:cubicBezTo>
                  <a:pt x="233" y="246"/>
                  <a:pt x="248" y="240"/>
                  <a:pt x="260" y="231"/>
                </a:cubicBezTo>
                <a:lnTo>
                  <a:pt x="273" y="244"/>
                </a:lnTo>
                <a:lnTo>
                  <a:pt x="292" y="225"/>
                </a:lnTo>
                <a:lnTo>
                  <a:pt x="278" y="212"/>
                </a:lnTo>
                <a:cubicBezTo>
                  <a:pt x="288" y="200"/>
                  <a:pt x="294" y="185"/>
                  <a:pt x="296" y="170"/>
                </a:cubicBezTo>
                <a:lnTo>
                  <a:pt x="315" y="170"/>
                </a:lnTo>
                <a:lnTo>
                  <a:pt x="315" y="143"/>
                </a:lnTo>
                <a:lnTo>
                  <a:pt x="315" y="143"/>
                </a:lnTo>
                <a:close/>
              </a:path>
            </a:pathLst>
          </a:custGeom>
          <a:solidFill>
            <a:schemeClr val="accent1"/>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prstClr val="black"/>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5" name="稻壳儿：耗崽 7-1"/>
          <p:cNvSpPr>
            <a:spLocks noEditPoints="1"/>
          </p:cNvSpPr>
          <p:nvPr>
            <p:custDataLst>
              <p:tags r:id="rId10"/>
            </p:custDataLst>
          </p:nvPr>
        </p:nvSpPr>
        <p:spPr bwMode="auto">
          <a:xfrm rot="2700000">
            <a:off x="5217795" y="1440180"/>
            <a:ext cx="1679575" cy="1681480"/>
          </a:xfrm>
          <a:prstGeom prst="ellipse">
            <a:avLst/>
          </a:pr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srgbClr val="E7E6E6">
                  <a:lumMod val="25000"/>
                </a:srgb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8" name="稻壳儿：耗崽 7-2"/>
          <p:cNvSpPr>
            <a:spLocks noChangeArrowheads="1"/>
          </p:cNvSpPr>
          <p:nvPr/>
        </p:nvSpPr>
        <p:spPr bwMode="auto">
          <a:xfrm>
            <a:off x="5347970" y="1569720"/>
            <a:ext cx="1419225" cy="1421765"/>
          </a:xfrm>
          <a:prstGeom prst="ellipse">
            <a:avLst/>
          </a:prstGeom>
          <a:solidFill>
            <a:srgbClr val="FFFDF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srgbClr val="E7E6E6">
                  <a:lumMod val="25000"/>
                </a:srgb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9" name="稻壳儿：耗崽 7-3"/>
          <p:cNvSpPr>
            <a:spLocks noEditPoints="1"/>
          </p:cNvSpPr>
          <p:nvPr>
            <p:custDataLst>
              <p:tags r:id="rId11"/>
            </p:custDataLst>
          </p:nvPr>
        </p:nvSpPr>
        <p:spPr bwMode="auto">
          <a:xfrm>
            <a:off x="5580380" y="1965325"/>
            <a:ext cx="954405" cy="630555"/>
          </a:xfrm>
          <a:custGeom>
            <a:avLst/>
            <a:gdLst>
              <a:gd name="T0" fmla="*/ 4028 w 4244"/>
              <a:gd name="T1" fmla="*/ 274 h 2809"/>
              <a:gd name="T2" fmla="*/ 3748 w 4244"/>
              <a:gd name="T3" fmla="*/ 274 h 2809"/>
              <a:gd name="T4" fmla="*/ 2721 w 4244"/>
              <a:gd name="T5" fmla="*/ 0 h 2809"/>
              <a:gd name="T6" fmla="*/ 2122 w 4244"/>
              <a:gd name="T7" fmla="*/ 273 h 2809"/>
              <a:gd name="T8" fmla="*/ 1524 w 4244"/>
              <a:gd name="T9" fmla="*/ 0 h 2809"/>
              <a:gd name="T10" fmla="*/ 496 w 4244"/>
              <a:gd name="T11" fmla="*/ 274 h 2809"/>
              <a:gd name="T12" fmla="*/ 216 w 4244"/>
              <a:gd name="T13" fmla="*/ 274 h 2809"/>
              <a:gd name="T14" fmla="*/ 0 w 4244"/>
              <a:gd name="T15" fmla="*/ 490 h 2809"/>
              <a:gd name="T16" fmla="*/ 0 w 4244"/>
              <a:gd name="T17" fmla="*/ 2593 h 2809"/>
              <a:gd name="T18" fmla="*/ 216 w 4244"/>
              <a:gd name="T19" fmla="*/ 2809 h 2809"/>
              <a:gd name="T20" fmla="*/ 4028 w 4244"/>
              <a:gd name="T21" fmla="*/ 2809 h 2809"/>
              <a:gd name="T22" fmla="*/ 4244 w 4244"/>
              <a:gd name="T23" fmla="*/ 2593 h 2809"/>
              <a:gd name="T24" fmla="*/ 4244 w 4244"/>
              <a:gd name="T25" fmla="*/ 490 h 2809"/>
              <a:gd name="T26" fmla="*/ 4028 w 4244"/>
              <a:gd name="T27" fmla="*/ 274 h 2809"/>
              <a:gd name="T28" fmla="*/ 2064 w 4244"/>
              <a:gd name="T29" fmla="*/ 406 h 2809"/>
              <a:gd name="T30" fmla="*/ 2063 w 4244"/>
              <a:gd name="T31" fmla="*/ 416 h 2809"/>
              <a:gd name="T32" fmla="*/ 2063 w 4244"/>
              <a:gd name="T33" fmla="*/ 2399 h 2809"/>
              <a:gd name="T34" fmla="*/ 1546 w 4244"/>
              <a:gd name="T35" fmla="*/ 2206 h 2809"/>
              <a:gd name="T36" fmla="*/ 268 w 4244"/>
              <a:gd name="T37" fmla="*/ 2565 h 2809"/>
              <a:gd name="T38" fmla="*/ 268 w 4244"/>
              <a:gd name="T39" fmla="*/ 502 h 2809"/>
              <a:gd name="T40" fmla="*/ 777 w 4244"/>
              <a:gd name="T41" fmla="*/ 274 h 2809"/>
              <a:gd name="T42" fmla="*/ 1523 w 4244"/>
              <a:gd name="T43" fmla="*/ 108 h 2809"/>
              <a:gd name="T44" fmla="*/ 1990 w 4244"/>
              <a:gd name="T45" fmla="*/ 274 h 2809"/>
              <a:gd name="T46" fmla="*/ 2066 w 4244"/>
              <a:gd name="T47" fmla="*/ 397 h 2809"/>
              <a:gd name="T48" fmla="*/ 2064 w 4244"/>
              <a:gd name="T49" fmla="*/ 406 h 2809"/>
              <a:gd name="T50" fmla="*/ 3976 w 4244"/>
              <a:gd name="T51" fmla="*/ 2565 h 2809"/>
              <a:gd name="T52" fmla="*/ 2699 w 4244"/>
              <a:gd name="T53" fmla="*/ 2206 h 2809"/>
              <a:gd name="T54" fmla="*/ 2182 w 4244"/>
              <a:gd name="T55" fmla="*/ 2399 h 2809"/>
              <a:gd name="T56" fmla="*/ 2171 w 4244"/>
              <a:gd name="T57" fmla="*/ 2410 h 2809"/>
              <a:gd name="T58" fmla="*/ 2171 w 4244"/>
              <a:gd name="T59" fmla="*/ 422 h 2809"/>
              <a:gd name="T60" fmla="*/ 2179 w 4244"/>
              <a:gd name="T61" fmla="*/ 397 h 2809"/>
              <a:gd name="T62" fmla="*/ 2256 w 4244"/>
              <a:gd name="T63" fmla="*/ 274 h 2809"/>
              <a:gd name="T64" fmla="*/ 2721 w 4244"/>
              <a:gd name="T65" fmla="*/ 108 h 2809"/>
              <a:gd name="T66" fmla="*/ 3468 w 4244"/>
              <a:gd name="T67" fmla="*/ 274 h 2809"/>
              <a:gd name="T68" fmla="*/ 3976 w 4244"/>
              <a:gd name="T69" fmla="*/ 502 h 2809"/>
              <a:gd name="T70" fmla="*/ 3976 w 4244"/>
              <a:gd name="T71" fmla="*/ 2565 h 2809"/>
              <a:gd name="T72" fmla="*/ 3976 w 4244"/>
              <a:gd name="T73" fmla="*/ 2565 h 2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44" h="2809">
                <a:moveTo>
                  <a:pt x="4028" y="274"/>
                </a:moveTo>
                <a:lnTo>
                  <a:pt x="3748" y="274"/>
                </a:lnTo>
                <a:cubicBezTo>
                  <a:pt x="3341" y="93"/>
                  <a:pt x="2996" y="0"/>
                  <a:pt x="2721" y="0"/>
                </a:cubicBezTo>
                <a:cubicBezTo>
                  <a:pt x="2365" y="0"/>
                  <a:pt x="2198" y="155"/>
                  <a:pt x="2122" y="273"/>
                </a:cubicBezTo>
                <a:cubicBezTo>
                  <a:pt x="2047" y="155"/>
                  <a:pt x="1880" y="0"/>
                  <a:pt x="1524" y="0"/>
                </a:cubicBezTo>
                <a:cubicBezTo>
                  <a:pt x="1248" y="0"/>
                  <a:pt x="903" y="93"/>
                  <a:pt x="496" y="274"/>
                </a:cubicBezTo>
                <a:lnTo>
                  <a:pt x="216" y="274"/>
                </a:lnTo>
                <a:cubicBezTo>
                  <a:pt x="97" y="274"/>
                  <a:pt x="0" y="371"/>
                  <a:pt x="0" y="490"/>
                </a:cubicBezTo>
                <a:lnTo>
                  <a:pt x="0" y="2593"/>
                </a:lnTo>
                <a:cubicBezTo>
                  <a:pt x="0" y="2712"/>
                  <a:pt x="97" y="2809"/>
                  <a:pt x="216" y="2809"/>
                </a:cubicBezTo>
                <a:lnTo>
                  <a:pt x="4028" y="2809"/>
                </a:lnTo>
                <a:cubicBezTo>
                  <a:pt x="4148" y="2809"/>
                  <a:pt x="4244" y="2712"/>
                  <a:pt x="4244" y="2593"/>
                </a:cubicBezTo>
                <a:lnTo>
                  <a:pt x="4244" y="490"/>
                </a:lnTo>
                <a:cubicBezTo>
                  <a:pt x="4244" y="371"/>
                  <a:pt x="4148" y="274"/>
                  <a:pt x="4028" y="274"/>
                </a:cubicBezTo>
                <a:close/>
                <a:moveTo>
                  <a:pt x="2064" y="406"/>
                </a:moveTo>
                <a:cubicBezTo>
                  <a:pt x="2063" y="409"/>
                  <a:pt x="2063" y="412"/>
                  <a:pt x="2063" y="416"/>
                </a:cubicBezTo>
                <a:lnTo>
                  <a:pt x="2063" y="2399"/>
                </a:lnTo>
                <a:cubicBezTo>
                  <a:pt x="1968" y="2289"/>
                  <a:pt x="1810" y="2206"/>
                  <a:pt x="1546" y="2206"/>
                </a:cubicBezTo>
                <a:cubicBezTo>
                  <a:pt x="1073" y="2206"/>
                  <a:pt x="480" y="2465"/>
                  <a:pt x="268" y="2565"/>
                </a:cubicBezTo>
                <a:lnTo>
                  <a:pt x="268" y="502"/>
                </a:lnTo>
                <a:cubicBezTo>
                  <a:pt x="449" y="410"/>
                  <a:pt x="619" y="335"/>
                  <a:pt x="777" y="274"/>
                </a:cubicBezTo>
                <a:cubicBezTo>
                  <a:pt x="1067" y="164"/>
                  <a:pt x="1317" y="108"/>
                  <a:pt x="1523" y="108"/>
                </a:cubicBezTo>
                <a:cubicBezTo>
                  <a:pt x="1777" y="108"/>
                  <a:pt x="1915" y="192"/>
                  <a:pt x="1990" y="274"/>
                </a:cubicBezTo>
                <a:cubicBezTo>
                  <a:pt x="2033" y="322"/>
                  <a:pt x="2055" y="368"/>
                  <a:pt x="2066" y="397"/>
                </a:cubicBezTo>
                <a:cubicBezTo>
                  <a:pt x="2065" y="402"/>
                  <a:pt x="2064" y="405"/>
                  <a:pt x="2064" y="406"/>
                </a:cubicBezTo>
                <a:close/>
                <a:moveTo>
                  <a:pt x="3976" y="2565"/>
                </a:moveTo>
                <a:cubicBezTo>
                  <a:pt x="3765" y="2465"/>
                  <a:pt x="3172" y="2206"/>
                  <a:pt x="2699" y="2206"/>
                </a:cubicBezTo>
                <a:cubicBezTo>
                  <a:pt x="2434" y="2206"/>
                  <a:pt x="2276" y="2289"/>
                  <a:pt x="2182" y="2399"/>
                </a:cubicBezTo>
                <a:cubicBezTo>
                  <a:pt x="2178" y="2403"/>
                  <a:pt x="2174" y="2406"/>
                  <a:pt x="2171" y="2410"/>
                </a:cubicBezTo>
                <a:lnTo>
                  <a:pt x="2171" y="422"/>
                </a:lnTo>
                <a:cubicBezTo>
                  <a:pt x="2172" y="417"/>
                  <a:pt x="2174" y="409"/>
                  <a:pt x="2179" y="397"/>
                </a:cubicBezTo>
                <a:cubicBezTo>
                  <a:pt x="2189" y="369"/>
                  <a:pt x="2212" y="322"/>
                  <a:pt x="2256" y="274"/>
                </a:cubicBezTo>
                <a:cubicBezTo>
                  <a:pt x="2331" y="192"/>
                  <a:pt x="2469" y="108"/>
                  <a:pt x="2721" y="108"/>
                </a:cubicBezTo>
                <a:cubicBezTo>
                  <a:pt x="2927" y="108"/>
                  <a:pt x="3178" y="164"/>
                  <a:pt x="3468" y="274"/>
                </a:cubicBezTo>
                <a:cubicBezTo>
                  <a:pt x="3626" y="335"/>
                  <a:pt x="3795" y="410"/>
                  <a:pt x="3976" y="502"/>
                </a:cubicBezTo>
                <a:lnTo>
                  <a:pt x="3976" y="2565"/>
                </a:lnTo>
                <a:lnTo>
                  <a:pt x="3976" y="2565"/>
                </a:lnTo>
                <a:close/>
              </a:path>
            </a:pathLst>
          </a:custGeom>
          <a:solidFill>
            <a:schemeClr val="accent1"/>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prstClr val="black"/>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7" name="稻壳儿：耗崽 8-1"/>
          <p:cNvSpPr>
            <a:spLocks noEditPoints="1"/>
          </p:cNvSpPr>
          <p:nvPr>
            <p:custDataLst>
              <p:tags r:id="rId12"/>
            </p:custDataLst>
          </p:nvPr>
        </p:nvSpPr>
        <p:spPr bwMode="auto">
          <a:xfrm rot="2700000">
            <a:off x="8462010" y="1440180"/>
            <a:ext cx="1680845" cy="1681480"/>
          </a:xfrm>
          <a:prstGeom prst="ellipse">
            <a:avLst/>
          </a:pr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srgbClr val="E7E6E6">
                  <a:lumMod val="25000"/>
                </a:srgb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9" name="稻壳儿：耗崽 8-2"/>
          <p:cNvSpPr>
            <a:spLocks noChangeArrowheads="1"/>
          </p:cNvSpPr>
          <p:nvPr/>
        </p:nvSpPr>
        <p:spPr bwMode="auto">
          <a:xfrm>
            <a:off x="8592185" y="1569720"/>
            <a:ext cx="1419225" cy="1421765"/>
          </a:xfrm>
          <a:prstGeom prst="ellipse">
            <a:avLst/>
          </a:prstGeom>
          <a:solidFill>
            <a:srgbClr val="FFFDF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srgbClr val="E7E6E6">
                  <a:lumMod val="25000"/>
                </a:srgb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0" name="稻壳儿：耗崽 8-3"/>
          <p:cNvSpPr>
            <a:spLocks noEditPoints="1"/>
          </p:cNvSpPr>
          <p:nvPr>
            <p:custDataLst>
              <p:tags r:id="rId13"/>
            </p:custDataLst>
          </p:nvPr>
        </p:nvSpPr>
        <p:spPr bwMode="auto">
          <a:xfrm>
            <a:off x="8838565" y="1901190"/>
            <a:ext cx="927100" cy="759460"/>
          </a:xfrm>
          <a:custGeom>
            <a:avLst/>
            <a:gdLst>
              <a:gd name="connsiteX0" fmla="*/ 153600 w 559798"/>
              <a:gd name="connsiteY0" fmla="*/ 212212 h 458643"/>
              <a:gd name="connsiteX1" fmla="*/ 143537 w 559798"/>
              <a:gd name="connsiteY1" fmla="*/ 245174 h 458643"/>
              <a:gd name="connsiteX2" fmla="*/ 163663 w 559798"/>
              <a:gd name="connsiteY2" fmla="*/ 245174 h 458643"/>
              <a:gd name="connsiteX3" fmla="*/ 421972 w 559798"/>
              <a:gd name="connsiteY3" fmla="*/ 182078 h 458643"/>
              <a:gd name="connsiteX4" fmla="*/ 456419 w 559798"/>
              <a:gd name="connsiteY4" fmla="*/ 193550 h 458643"/>
              <a:gd name="connsiteX5" fmla="*/ 472207 w 559798"/>
              <a:gd name="connsiteY5" fmla="*/ 225097 h 458643"/>
              <a:gd name="connsiteX6" fmla="*/ 439195 w 559798"/>
              <a:gd name="connsiteY6" fmla="*/ 225097 h 458643"/>
              <a:gd name="connsiteX7" fmla="*/ 437760 w 559798"/>
              <a:gd name="connsiteY7" fmla="*/ 220796 h 458643"/>
              <a:gd name="connsiteX8" fmla="*/ 434889 w 559798"/>
              <a:gd name="connsiteY8" fmla="*/ 216494 h 458643"/>
              <a:gd name="connsiteX9" fmla="*/ 429148 w 559798"/>
              <a:gd name="connsiteY9" fmla="*/ 212192 h 458643"/>
              <a:gd name="connsiteX10" fmla="*/ 420536 w 559798"/>
              <a:gd name="connsiteY10" fmla="*/ 209324 h 458643"/>
              <a:gd name="connsiteX11" fmla="*/ 410489 w 559798"/>
              <a:gd name="connsiteY11" fmla="*/ 212192 h 458643"/>
              <a:gd name="connsiteX12" fmla="*/ 404748 w 559798"/>
              <a:gd name="connsiteY12" fmla="*/ 219362 h 458643"/>
              <a:gd name="connsiteX13" fmla="*/ 400442 w 559798"/>
              <a:gd name="connsiteY13" fmla="*/ 229399 h 458643"/>
              <a:gd name="connsiteX14" fmla="*/ 400442 w 559798"/>
              <a:gd name="connsiteY14" fmla="*/ 239437 h 458643"/>
              <a:gd name="connsiteX15" fmla="*/ 400442 w 559798"/>
              <a:gd name="connsiteY15" fmla="*/ 250909 h 458643"/>
              <a:gd name="connsiteX16" fmla="*/ 404748 w 559798"/>
              <a:gd name="connsiteY16" fmla="*/ 260947 h 458643"/>
              <a:gd name="connsiteX17" fmla="*/ 410489 w 559798"/>
              <a:gd name="connsiteY17" fmla="*/ 266683 h 458643"/>
              <a:gd name="connsiteX18" fmla="*/ 420536 w 559798"/>
              <a:gd name="connsiteY18" fmla="*/ 269551 h 458643"/>
              <a:gd name="connsiteX19" fmla="*/ 427713 w 559798"/>
              <a:gd name="connsiteY19" fmla="*/ 268117 h 458643"/>
              <a:gd name="connsiteX20" fmla="*/ 433454 w 559798"/>
              <a:gd name="connsiteY20" fmla="*/ 265249 h 458643"/>
              <a:gd name="connsiteX21" fmla="*/ 436325 w 559798"/>
              <a:gd name="connsiteY21" fmla="*/ 259513 h 458643"/>
              <a:gd name="connsiteX22" fmla="*/ 439195 w 559798"/>
              <a:gd name="connsiteY22" fmla="*/ 250909 h 458643"/>
              <a:gd name="connsiteX23" fmla="*/ 472207 w 559798"/>
              <a:gd name="connsiteY23" fmla="*/ 250909 h 458643"/>
              <a:gd name="connsiteX24" fmla="*/ 469336 w 559798"/>
              <a:gd name="connsiteY24" fmla="*/ 268117 h 458643"/>
              <a:gd name="connsiteX25" fmla="*/ 459289 w 559798"/>
              <a:gd name="connsiteY25" fmla="*/ 282456 h 458643"/>
              <a:gd name="connsiteX26" fmla="*/ 443501 w 559798"/>
              <a:gd name="connsiteY26" fmla="*/ 293928 h 458643"/>
              <a:gd name="connsiteX27" fmla="*/ 421972 w 559798"/>
              <a:gd name="connsiteY27" fmla="*/ 296796 h 458643"/>
              <a:gd name="connsiteX28" fmla="*/ 397572 w 559798"/>
              <a:gd name="connsiteY28" fmla="*/ 292494 h 458643"/>
              <a:gd name="connsiteX29" fmla="*/ 380348 w 559798"/>
              <a:gd name="connsiteY29" fmla="*/ 281023 h 458643"/>
              <a:gd name="connsiteX30" fmla="*/ 370301 w 559798"/>
              <a:gd name="connsiteY30" fmla="*/ 262381 h 458643"/>
              <a:gd name="connsiteX31" fmla="*/ 365995 w 559798"/>
              <a:gd name="connsiteY31" fmla="*/ 239437 h 458643"/>
              <a:gd name="connsiteX32" fmla="*/ 370301 w 559798"/>
              <a:gd name="connsiteY32" fmla="*/ 216494 h 458643"/>
              <a:gd name="connsiteX33" fmla="*/ 381783 w 559798"/>
              <a:gd name="connsiteY33" fmla="*/ 197852 h 458643"/>
              <a:gd name="connsiteX34" fmla="*/ 399007 w 559798"/>
              <a:gd name="connsiteY34" fmla="*/ 186380 h 458643"/>
              <a:gd name="connsiteX35" fmla="*/ 421972 w 559798"/>
              <a:gd name="connsiteY35" fmla="*/ 182078 h 458643"/>
              <a:gd name="connsiteX36" fmla="*/ 136349 w 559798"/>
              <a:gd name="connsiteY36" fmla="*/ 174951 h 458643"/>
              <a:gd name="connsiteX37" fmla="*/ 170851 w 559798"/>
              <a:gd name="connsiteY37" fmla="*/ 174951 h 458643"/>
              <a:gd name="connsiteX38" fmla="*/ 209666 w 559798"/>
              <a:gd name="connsiteY38" fmla="*/ 285301 h 458643"/>
              <a:gd name="connsiteX39" fmla="*/ 175164 w 559798"/>
              <a:gd name="connsiteY39" fmla="*/ 285301 h 458643"/>
              <a:gd name="connsiteX40" fmla="*/ 170851 w 559798"/>
              <a:gd name="connsiteY40" fmla="*/ 269537 h 458643"/>
              <a:gd name="connsiteX41" fmla="*/ 134912 w 559798"/>
              <a:gd name="connsiteY41" fmla="*/ 269537 h 458643"/>
              <a:gd name="connsiteX42" fmla="*/ 130599 w 559798"/>
              <a:gd name="connsiteY42" fmla="*/ 285301 h 458643"/>
              <a:gd name="connsiteX43" fmla="*/ 96097 w 559798"/>
              <a:gd name="connsiteY43" fmla="*/ 285301 h 458643"/>
              <a:gd name="connsiteX44" fmla="*/ 278444 w 559798"/>
              <a:gd name="connsiteY44" fmla="*/ 152027 h 458643"/>
              <a:gd name="connsiteX45" fmla="*/ 278444 w 559798"/>
              <a:gd name="connsiteY45" fmla="*/ 172091 h 458643"/>
              <a:gd name="connsiteX46" fmla="*/ 297144 w 559798"/>
              <a:gd name="connsiteY46" fmla="*/ 172091 h 458643"/>
              <a:gd name="connsiteX47" fmla="*/ 302898 w 559798"/>
              <a:gd name="connsiteY47" fmla="*/ 172091 h 458643"/>
              <a:gd name="connsiteX48" fmla="*/ 307214 w 559798"/>
              <a:gd name="connsiteY48" fmla="*/ 170657 h 458643"/>
              <a:gd name="connsiteX49" fmla="*/ 310091 w 559798"/>
              <a:gd name="connsiteY49" fmla="*/ 167791 h 458643"/>
              <a:gd name="connsiteX50" fmla="*/ 311530 w 559798"/>
              <a:gd name="connsiteY50" fmla="*/ 162059 h 458643"/>
              <a:gd name="connsiteX51" fmla="*/ 298583 w 559798"/>
              <a:gd name="connsiteY51" fmla="*/ 152027 h 458643"/>
              <a:gd name="connsiteX52" fmla="*/ 278444 w 559798"/>
              <a:gd name="connsiteY52" fmla="*/ 114766 h 458643"/>
              <a:gd name="connsiteX53" fmla="*/ 278444 w 559798"/>
              <a:gd name="connsiteY53" fmla="*/ 131963 h 458643"/>
              <a:gd name="connsiteX54" fmla="*/ 295706 w 559798"/>
              <a:gd name="connsiteY54" fmla="*/ 131963 h 458643"/>
              <a:gd name="connsiteX55" fmla="*/ 304337 w 559798"/>
              <a:gd name="connsiteY55" fmla="*/ 129097 h 458643"/>
              <a:gd name="connsiteX56" fmla="*/ 307214 w 559798"/>
              <a:gd name="connsiteY56" fmla="*/ 121931 h 458643"/>
              <a:gd name="connsiteX57" fmla="*/ 304337 w 559798"/>
              <a:gd name="connsiteY57" fmla="*/ 116199 h 458643"/>
              <a:gd name="connsiteX58" fmla="*/ 295706 w 559798"/>
              <a:gd name="connsiteY58" fmla="*/ 114766 h 458643"/>
              <a:gd name="connsiteX59" fmla="*/ 243920 w 559798"/>
              <a:gd name="connsiteY59" fmla="*/ 88970 h 458643"/>
              <a:gd name="connsiteX60" fmla="*/ 304337 w 559798"/>
              <a:gd name="connsiteY60" fmla="*/ 88970 h 458643"/>
              <a:gd name="connsiteX61" fmla="*/ 321599 w 559798"/>
              <a:gd name="connsiteY61" fmla="*/ 91836 h 458643"/>
              <a:gd name="connsiteX62" fmla="*/ 333107 w 559798"/>
              <a:gd name="connsiteY62" fmla="*/ 99002 h 458643"/>
              <a:gd name="connsiteX63" fmla="*/ 337422 w 559798"/>
              <a:gd name="connsiteY63" fmla="*/ 107600 h 458643"/>
              <a:gd name="connsiteX64" fmla="*/ 338861 w 559798"/>
              <a:gd name="connsiteY64" fmla="*/ 116199 h 458643"/>
              <a:gd name="connsiteX65" fmla="*/ 335984 w 559798"/>
              <a:gd name="connsiteY65" fmla="*/ 129097 h 458643"/>
              <a:gd name="connsiteX66" fmla="*/ 325914 w 559798"/>
              <a:gd name="connsiteY66" fmla="*/ 137696 h 458643"/>
              <a:gd name="connsiteX67" fmla="*/ 333107 w 559798"/>
              <a:gd name="connsiteY67" fmla="*/ 140562 h 458643"/>
              <a:gd name="connsiteX68" fmla="*/ 338861 w 559798"/>
              <a:gd name="connsiteY68" fmla="*/ 146294 h 458643"/>
              <a:gd name="connsiteX69" fmla="*/ 343176 w 559798"/>
              <a:gd name="connsiteY69" fmla="*/ 154893 h 458643"/>
              <a:gd name="connsiteX70" fmla="*/ 344615 w 559798"/>
              <a:gd name="connsiteY70" fmla="*/ 164925 h 458643"/>
              <a:gd name="connsiteX71" fmla="*/ 341738 w 559798"/>
              <a:gd name="connsiteY71" fmla="*/ 179256 h 458643"/>
              <a:gd name="connsiteX72" fmla="*/ 333107 w 559798"/>
              <a:gd name="connsiteY72" fmla="*/ 190722 h 458643"/>
              <a:gd name="connsiteX73" fmla="*/ 320160 w 559798"/>
              <a:gd name="connsiteY73" fmla="*/ 196454 h 458643"/>
              <a:gd name="connsiteX74" fmla="*/ 305776 w 559798"/>
              <a:gd name="connsiteY74" fmla="*/ 199320 h 458643"/>
              <a:gd name="connsiteX75" fmla="*/ 243920 w 559798"/>
              <a:gd name="connsiteY75" fmla="*/ 199320 h 458643"/>
              <a:gd name="connsiteX76" fmla="*/ 44497 w 559798"/>
              <a:gd name="connsiteY76" fmla="*/ 55897 h 458643"/>
              <a:gd name="connsiteX77" fmla="*/ 44497 w 559798"/>
              <a:gd name="connsiteY77" fmla="*/ 341116 h 458643"/>
              <a:gd name="connsiteX78" fmla="*/ 516737 w 559798"/>
              <a:gd name="connsiteY78" fmla="*/ 341116 h 458643"/>
              <a:gd name="connsiteX79" fmla="*/ 516737 w 559798"/>
              <a:gd name="connsiteY79" fmla="*/ 55897 h 458643"/>
              <a:gd name="connsiteX80" fmla="*/ 0 w 559798"/>
              <a:gd name="connsiteY80" fmla="*/ 0 h 458643"/>
              <a:gd name="connsiteX81" fmla="*/ 559798 w 559798"/>
              <a:gd name="connsiteY81" fmla="*/ 0 h 458643"/>
              <a:gd name="connsiteX82" fmla="*/ 559798 w 559798"/>
              <a:gd name="connsiteY82" fmla="*/ 408479 h 458643"/>
              <a:gd name="connsiteX83" fmla="*/ 351668 w 559798"/>
              <a:gd name="connsiteY83" fmla="*/ 408479 h 458643"/>
              <a:gd name="connsiteX84" fmla="*/ 432049 w 559798"/>
              <a:gd name="connsiteY84" fmla="*/ 441444 h 458643"/>
              <a:gd name="connsiteX85" fmla="*/ 432049 w 559798"/>
              <a:gd name="connsiteY85" fmla="*/ 458643 h 458643"/>
              <a:gd name="connsiteX86" fmla="*/ 122007 w 559798"/>
              <a:gd name="connsiteY86" fmla="*/ 458643 h 458643"/>
              <a:gd name="connsiteX87" fmla="*/ 122007 w 559798"/>
              <a:gd name="connsiteY87" fmla="*/ 441444 h 458643"/>
              <a:gd name="connsiteX88" fmla="*/ 200953 w 559798"/>
              <a:gd name="connsiteY88" fmla="*/ 408479 h 458643"/>
              <a:gd name="connsiteX89" fmla="*/ 0 w 559798"/>
              <a:gd name="connsiteY89" fmla="*/ 408479 h 45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59798" h="458643">
                <a:moveTo>
                  <a:pt x="153600" y="212212"/>
                </a:moveTo>
                <a:lnTo>
                  <a:pt x="143537" y="245174"/>
                </a:lnTo>
                <a:lnTo>
                  <a:pt x="163663" y="245174"/>
                </a:lnTo>
                <a:close/>
                <a:moveTo>
                  <a:pt x="421972" y="182078"/>
                </a:moveTo>
                <a:cubicBezTo>
                  <a:pt x="436325" y="182078"/>
                  <a:pt x="449242" y="186380"/>
                  <a:pt x="456419" y="193550"/>
                </a:cubicBezTo>
                <a:cubicBezTo>
                  <a:pt x="465031" y="200720"/>
                  <a:pt x="470772" y="212192"/>
                  <a:pt x="472207" y="225097"/>
                </a:cubicBezTo>
                <a:lnTo>
                  <a:pt x="439195" y="225097"/>
                </a:lnTo>
                <a:cubicBezTo>
                  <a:pt x="437760" y="225097"/>
                  <a:pt x="437760" y="223664"/>
                  <a:pt x="437760" y="220796"/>
                </a:cubicBezTo>
                <a:cubicBezTo>
                  <a:pt x="436325" y="219362"/>
                  <a:pt x="436325" y="217928"/>
                  <a:pt x="434889" y="216494"/>
                </a:cubicBezTo>
                <a:cubicBezTo>
                  <a:pt x="433454" y="215060"/>
                  <a:pt x="432019" y="212192"/>
                  <a:pt x="429148" y="212192"/>
                </a:cubicBezTo>
                <a:cubicBezTo>
                  <a:pt x="427713" y="210758"/>
                  <a:pt x="424842" y="209324"/>
                  <a:pt x="420536" y="209324"/>
                </a:cubicBezTo>
                <a:cubicBezTo>
                  <a:pt x="416230" y="209324"/>
                  <a:pt x="413360" y="210758"/>
                  <a:pt x="410489" y="212192"/>
                </a:cubicBezTo>
                <a:cubicBezTo>
                  <a:pt x="407619" y="213626"/>
                  <a:pt x="406183" y="216494"/>
                  <a:pt x="404748" y="219362"/>
                </a:cubicBezTo>
                <a:cubicBezTo>
                  <a:pt x="403313" y="222230"/>
                  <a:pt x="401877" y="225097"/>
                  <a:pt x="400442" y="229399"/>
                </a:cubicBezTo>
                <a:cubicBezTo>
                  <a:pt x="400442" y="232267"/>
                  <a:pt x="400442" y="236569"/>
                  <a:pt x="400442" y="239437"/>
                </a:cubicBezTo>
                <a:cubicBezTo>
                  <a:pt x="400442" y="243739"/>
                  <a:pt x="400442" y="246607"/>
                  <a:pt x="400442" y="250909"/>
                </a:cubicBezTo>
                <a:cubicBezTo>
                  <a:pt x="401877" y="253777"/>
                  <a:pt x="403313" y="258079"/>
                  <a:pt x="404748" y="260947"/>
                </a:cubicBezTo>
                <a:cubicBezTo>
                  <a:pt x="406183" y="263815"/>
                  <a:pt x="407619" y="265249"/>
                  <a:pt x="410489" y="266683"/>
                </a:cubicBezTo>
                <a:cubicBezTo>
                  <a:pt x="413360" y="269551"/>
                  <a:pt x="416230" y="269551"/>
                  <a:pt x="420536" y="269551"/>
                </a:cubicBezTo>
                <a:cubicBezTo>
                  <a:pt x="423407" y="269551"/>
                  <a:pt x="426277" y="269551"/>
                  <a:pt x="427713" y="268117"/>
                </a:cubicBezTo>
                <a:cubicBezTo>
                  <a:pt x="430583" y="268117"/>
                  <a:pt x="432019" y="266683"/>
                  <a:pt x="433454" y="265249"/>
                </a:cubicBezTo>
                <a:cubicBezTo>
                  <a:pt x="434889" y="262381"/>
                  <a:pt x="436325" y="260947"/>
                  <a:pt x="436325" y="259513"/>
                </a:cubicBezTo>
                <a:cubicBezTo>
                  <a:pt x="437760" y="256645"/>
                  <a:pt x="437760" y="253777"/>
                  <a:pt x="439195" y="250909"/>
                </a:cubicBezTo>
                <a:lnTo>
                  <a:pt x="472207" y="250909"/>
                </a:lnTo>
                <a:cubicBezTo>
                  <a:pt x="472207" y="256645"/>
                  <a:pt x="470772" y="262381"/>
                  <a:pt x="469336" y="268117"/>
                </a:cubicBezTo>
                <a:cubicBezTo>
                  <a:pt x="466466" y="273853"/>
                  <a:pt x="463595" y="278155"/>
                  <a:pt x="459289" y="282456"/>
                </a:cubicBezTo>
                <a:cubicBezTo>
                  <a:pt x="454983" y="286758"/>
                  <a:pt x="449242" y="291060"/>
                  <a:pt x="443501" y="293928"/>
                </a:cubicBezTo>
                <a:cubicBezTo>
                  <a:pt x="436325" y="295362"/>
                  <a:pt x="429148" y="296796"/>
                  <a:pt x="421972" y="296796"/>
                </a:cubicBezTo>
                <a:cubicBezTo>
                  <a:pt x="413360" y="296796"/>
                  <a:pt x="404748" y="295362"/>
                  <a:pt x="397572" y="292494"/>
                </a:cubicBezTo>
                <a:cubicBezTo>
                  <a:pt x="391830" y="289626"/>
                  <a:pt x="384654" y="285324"/>
                  <a:pt x="380348" y="281023"/>
                </a:cubicBezTo>
                <a:cubicBezTo>
                  <a:pt x="376042" y="275287"/>
                  <a:pt x="371736" y="269551"/>
                  <a:pt x="370301" y="262381"/>
                </a:cubicBezTo>
                <a:cubicBezTo>
                  <a:pt x="367430" y="255211"/>
                  <a:pt x="365995" y="248041"/>
                  <a:pt x="365995" y="239437"/>
                </a:cubicBezTo>
                <a:cubicBezTo>
                  <a:pt x="365995" y="230833"/>
                  <a:pt x="367430" y="223664"/>
                  <a:pt x="370301" y="216494"/>
                </a:cubicBezTo>
                <a:cubicBezTo>
                  <a:pt x="373171" y="209324"/>
                  <a:pt x="376042" y="203588"/>
                  <a:pt x="381783" y="197852"/>
                </a:cubicBezTo>
                <a:cubicBezTo>
                  <a:pt x="386089" y="193550"/>
                  <a:pt x="391830" y="189248"/>
                  <a:pt x="399007" y="186380"/>
                </a:cubicBezTo>
                <a:cubicBezTo>
                  <a:pt x="406183" y="183512"/>
                  <a:pt x="413360" y="182078"/>
                  <a:pt x="421972" y="182078"/>
                </a:cubicBezTo>
                <a:close/>
                <a:moveTo>
                  <a:pt x="136349" y="174951"/>
                </a:moveTo>
                <a:lnTo>
                  <a:pt x="170851" y="174951"/>
                </a:lnTo>
                <a:lnTo>
                  <a:pt x="209666" y="285301"/>
                </a:lnTo>
                <a:lnTo>
                  <a:pt x="175164" y="285301"/>
                </a:lnTo>
                <a:lnTo>
                  <a:pt x="170851" y="269537"/>
                </a:lnTo>
                <a:lnTo>
                  <a:pt x="134912" y="269537"/>
                </a:lnTo>
                <a:lnTo>
                  <a:pt x="130599" y="285301"/>
                </a:lnTo>
                <a:lnTo>
                  <a:pt x="96097" y="285301"/>
                </a:lnTo>
                <a:close/>
                <a:moveTo>
                  <a:pt x="278444" y="152027"/>
                </a:moveTo>
                <a:lnTo>
                  <a:pt x="278444" y="172091"/>
                </a:lnTo>
                <a:lnTo>
                  <a:pt x="297144" y="172091"/>
                </a:lnTo>
                <a:cubicBezTo>
                  <a:pt x="300022" y="172091"/>
                  <a:pt x="301460" y="172091"/>
                  <a:pt x="302898" y="172091"/>
                </a:cubicBezTo>
                <a:cubicBezTo>
                  <a:pt x="304337" y="172091"/>
                  <a:pt x="305776" y="170657"/>
                  <a:pt x="307214" y="170657"/>
                </a:cubicBezTo>
                <a:cubicBezTo>
                  <a:pt x="308652" y="169224"/>
                  <a:pt x="308652" y="169224"/>
                  <a:pt x="310091" y="167791"/>
                </a:cubicBezTo>
                <a:cubicBezTo>
                  <a:pt x="310091" y="166358"/>
                  <a:pt x="311530" y="163492"/>
                  <a:pt x="311530" y="162059"/>
                </a:cubicBezTo>
                <a:cubicBezTo>
                  <a:pt x="311530" y="154893"/>
                  <a:pt x="307214" y="152027"/>
                  <a:pt x="298583" y="152027"/>
                </a:cubicBezTo>
                <a:close/>
                <a:moveTo>
                  <a:pt x="278444" y="114766"/>
                </a:moveTo>
                <a:lnTo>
                  <a:pt x="278444" y="131963"/>
                </a:lnTo>
                <a:lnTo>
                  <a:pt x="295706" y="131963"/>
                </a:lnTo>
                <a:cubicBezTo>
                  <a:pt x="300022" y="131963"/>
                  <a:pt x="302898" y="130530"/>
                  <a:pt x="304337" y="129097"/>
                </a:cubicBezTo>
                <a:cubicBezTo>
                  <a:pt x="305776" y="129097"/>
                  <a:pt x="307214" y="126231"/>
                  <a:pt x="307214" y="121931"/>
                </a:cubicBezTo>
                <a:cubicBezTo>
                  <a:pt x="307214" y="119065"/>
                  <a:pt x="305776" y="117632"/>
                  <a:pt x="304337" y="116199"/>
                </a:cubicBezTo>
                <a:cubicBezTo>
                  <a:pt x="301460" y="116199"/>
                  <a:pt x="298583" y="114766"/>
                  <a:pt x="295706" y="114766"/>
                </a:cubicBezTo>
                <a:close/>
                <a:moveTo>
                  <a:pt x="243920" y="88970"/>
                </a:moveTo>
                <a:lnTo>
                  <a:pt x="304337" y="88970"/>
                </a:lnTo>
                <a:cubicBezTo>
                  <a:pt x="311530" y="88970"/>
                  <a:pt x="317284" y="90403"/>
                  <a:pt x="321599" y="91836"/>
                </a:cubicBezTo>
                <a:cubicBezTo>
                  <a:pt x="325914" y="93269"/>
                  <a:pt x="330230" y="96135"/>
                  <a:pt x="333107" y="99002"/>
                </a:cubicBezTo>
                <a:cubicBezTo>
                  <a:pt x="335984" y="100435"/>
                  <a:pt x="337422" y="104734"/>
                  <a:pt x="337422" y="107600"/>
                </a:cubicBezTo>
                <a:cubicBezTo>
                  <a:pt x="338861" y="110467"/>
                  <a:pt x="338861" y="113333"/>
                  <a:pt x="338861" y="116199"/>
                </a:cubicBezTo>
                <a:cubicBezTo>
                  <a:pt x="338861" y="121931"/>
                  <a:pt x="338861" y="126231"/>
                  <a:pt x="335984" y="129097"/>
                </a:cubicBezTo>
                <a:cubicBezTo>
                  <a:pt x="333107" y="133396"/>
                  <a:pt x="330230" y="136263"/>
                  <a:pt x="325914" y="137696"/>
                </a:cubicBezTo>
                <a:cubicBezTo>
                  <a:pt x="328792" y="139129"/>
                  <a:pt x="330230" y="139129"/>
                  <a:pt x="333107" y="140562"/>
                </a:cubicBezTo>
                <a:cubicBezTo>
                  <a:pt x="335984" y="143428"/>
                  <a:pt x="337422" y="144861"/>
                  <a:pt x="338861" y="146294"/>
                </a:cubicBezTo>
                <a:cubicBezTo>
                  <a:pt x="340300" y="149161"/>
                  <a:pt x="341738" y="152027"/>
                  <a:pt x="343176" y="154893"/>
                </a:cubicBezTo>
                <a:cubicBezTo>
                  <a:pt x="344615" y="157759"/>
                  <a:pt x="344615" y="160626"/>
                  <a:pt x="344615" y="164925"/>
                </a:cubicBezTo>
                <a:cubicBezTo>
                  <a:pt x="344615" y="170657"/>
                  <a:pt x="344615" y="174957"/>
                  <a:pt x="341738" y="179256"/>
                </a:cubicBezTo>
                <a:cubicBezTo>
                  <a:pt x="338861" y="183556"/>
                  <a:pt x="335984" y="187855"/>
                  <a:pt x="333107" y="190722"/>
                </a:cubicBezTo>
                <a:cubicBezTo>
                  <a:pt x="328792" y="193588"/>
                  <a:pt x="325914" y="195021"/>
                  <a:pt x="320160" y="196454"/>
                </a:cubicBezTo>
                <a:cubicBezTo>
                  <a:pt x="315845" y="197887"/>
                  <a:pt x="311530" y="199320"/>
                  <a:pt x="305776" y="199320"/>
                </a:cubicBezTo>
                <a:lnTo>
                  <a:pt x="243920" y="199320"/>
                </a:lnTo>
                <a:close/>
                <a:moveTo>
                  <a:pt x="44497" y="55897"/>
                </a:moveTo>
                <a:lnTo>
                  <a:pt x="44497" y="341116"/>
                </a:lnTo>
                <a:lnTo>
                  <a:pt x="516737" y="341116"/>
                </a:lnTo>
                <a:lnTo>
                  <a:pt x="516737" y="55897"/>
                </a:lnTo>
                <a:close/>
                <a:moveTo>
                  <a:pt x="0" y="0"/>
                </a:moveTo>
                <a:lnTo>
                  <a:pt x="559798" y="0"/>
                </a:lnTo>
                <a:lnTo>
                  <a:pt x="559798" y="408479"/>
                </a:lnTo>
                <a:lnTo>
                  <a:pt x="351668" y="408479"/>
                </a:lnTo>
                <a:lnTo>
                  <a:pt x="432049" y="441444"/>
                </a:lnTo>
                <a:lnTo>
                  <a:pt x="432049" y="458643"/>
                </a:lnTo>
                <a:lnTo>
                  <a:pt x="122007" y="458643"/>
                </a:lnTo>
                <a:lnTo>
                  <a:pt x="122007" y="441444"/>
                </a:lnTo>
                <a:lnTo>
                  <a:pt x="200953" y="408479"/>
                </a:lnTo>
                <a:lnTo>
                  <a:pt x="0" y="408479"/>
                </a:lnTo>
                <a:close/>
              </a:path>
            </a:pathLst>
          </a:custGeom>
          <a:solidFill>
            <a:schemeClr val="accent1"/>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prstClr val="black"/>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1" name="稻壳儿：耗崽 9-1"/>
          <p:cNvSpPr/>
          <p:nvPr>
            <p:custDataLst>
              <p:tags r:id="rId14"/>
            </p:custDataLst>
          </p:nvPr>
        </p:nvSpPr>
        <p:spPr>
          <a:xfrm>
            <a:off x="1459548" y="3629660"/>
            <a:ext cx="2559685" cy="398780"/>
          </a:xfrm>
          <a:prstGeom prst="rect">
            <a:avLst/>
          </a:prstGeom>
          <a:noFill/>
        </p:spPr>
        <p:txBody>
          <a:bodyPr wrap="none">
            <a:spAutoFit/>
          </a:bodyPr>
          <a:lstStyle/>
          <a:p>
            <a:pPr algn="ctr"/>
            <a:r>
              <a:rPr lang="en-US" altLang="zh-CN" sz="2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sz="2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变量名的命名规则</a:t>
            </a:r>
            <a:endParaRPr lang="zh-CN" altLang="en-US" sz="2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4" name="稻壳儿：耗崽 9-2"/>
          <p:cNvSpPr/>
          <p:nvPr>
            <p:custDataLst>
              <p:tags r:id="rId15"/>
            </p:custDataLst>
          </p:nvPr>
        </p:nvSpPr>
        <p:spPr>
          <a:xfrm>
            <a:off x="1290320" y="4098925"/>
            <a:ext cx="2831465" cy="2011045"/>
          </a:xfrm>
          <a:prstGeom prst="rect">
            <a:avLst/>
          </a:prstGeom>
        </p:spPr>
        <p:txBody>
          <a:bodyPr wrap="square">
            <a:spAutoFit/>
          </a:bodyPr>
          <a:lstStyle/>
          <a:p>
            <a:pPr algn="l">
              <a:lnSpc>
                <a:spcPct val="130000"/>
              </a:lnSpc>
            </a:pP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变量名又叫做变量标识符。</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C </a:t>
            </a: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语言规定，标识符只能由字母、数字和下划线组成，且第一个字符必须为字母或下划线。变量名不允许使用</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 C </a:t>
            </a: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语言关键字、系统函数名和系统类名。</a:t>
            </a:r>
            <a:endPar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2" name="稻壳儿：耗崽 10-1"/>
          <p:cNvSpPr/>
          <p:nvPr>
            <p:custDataLst>
              <p:tags r:id="rId16"/>
            </p:custDataLst>
          </p:nvPr>
        </p:nvSpPr>
        <p:spPr>
          <a:xfrm>
            <a:off x="5090478" y="3601085"/>
            <a:ext cx="1797685" cy="398780"/>
          </a:xfrm>
          <a:prstGeom prst="rect">
            <a:avLst/>
          </a:prstGeom>
          <a:noFill/>
        </p:spPr>
        <p:txBody>
          <a:bodyPr wrap="none">
            <a:spAutoFit/>
          </a:bodyPr>
          <a:lstStyle/>
          <a:p>
            <a:pPr algn="ctr"/>
            <a:r>
              <a:rPr lang="en-US" altLang="zh-CN" sz="2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sz="2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变量的定义</a:t>
            </a:r>
            <a:endParaRPr lang="zh-CN" altLang="en-US" sz="2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5" name="稻壳儿：耗崽 10-2"/>
          <p:cNvSpPr/>
          <p:nvPr>
            <p:custDataLst>
              <p:tags r:id="rId17"/>
            </p:custDataLst>
          </p:nvPr>
        </p:nvSpPr>
        <p:spPr>
          <a:xfrm>
            <a:off x="4717415" y="4098925"/>
            <a:ext cx="2830830" cy="2011045"/>
          </a:xfrm>
          <a:prstGeom prst="rect">
            <a:avLst/>
          </a:prstGeom>
        </p:spPr>
        <p:txBody>
          <a:bodyPr wrap="square">
            <a:spAutoFit/>
          </a:bodyPr>
          <a:lstStyle/>
          <a:p>
            <a:pPr algn="l">
              <a:lnSpc>
                <a:spcPct val="130000"/>
              </a:lnSpc>
            </a:pP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变量必须遵循</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a:t>
            </a: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先定义，后使用</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a:t>
            </a: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的原则，以便编译系统为它分配相应的存储单元。</a:t>
            </a:r>
            <a:endPar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a:p>
            <a:pPr algn="l">
              <a:lnSpc>
                <a:spcPct val="130000"/>
              </a:lnSpc>
            </a:pP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变量定义的一般形式为</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 :</a:t>
            </a:r>
            <a:endPar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a:p>
            <a:pPr algn="l">
              <a:lnSpc>
                <a:spcPct val="130000"/>
              </a:lnSpc>
            </a:pP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类型标识符</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 </a:t>
            </a: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变量名</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 1, </a:t>
            </a: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变量名</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 2,···</a:t>
            </a: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变量名</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 n;</a:t>
            </a:r>
            <a:endPar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3" name="稻壳儿：耗崽 11-1"/>
          <p:cNvSpPr/>
          <p:nvPr>
            <p:custDataLst>
              <p:tags r:id="rId18"/>
            </p:custDataLst>
          </p:nvPr>
        </p:nvSpPr>
        <p:spPr>
          <a:xfrm>
            <a:off x="8368983" y="3612515"/>
            <a:ext cx="1797685" cy="398780"/>
          </a:xfrm>
          <a:prstGeom prst="rect">
            <a:avLst/>
          </a:prstGeom>
          <a:noFill/>
        </p:spPr>
        <p:txBody>
          <a:bodyPr wrap="none">
            <a:spAutoFit/>
          </a:bodyPr>
          <a:lstStyle/>
          <a:p>
            <a:pPr algn="ctr"/>
            <a:r>
              <a:rPr lang="en-US" altLang="zh-CN" sz="2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sz="2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变量的赋值</a:t>
            </a:r>
            <a:endParaRPr lang="zh-CN" altLang="en-US" sz="2000"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6" name="稻壳儿：耗崽 11-2"/>
          <p:cNvSpPr/>
          <p:nvPr>
            <p:custDataLst>
              <p:tags r:id="rId19"/>
            </p:custDataLst>
          </p:nvPr>
        </p:nvSpPr>
        <p:spPr>
          <a:xfrm>
            <a:off x="7991475" y="4098925"/>
            <a:ext cx="2679065" cy="1370965"/>
          </a:xfrm>
          <a:prstGeom prst="rect">
            <a:avLst/>
          </a:prstGeom>
        </p:spPr>
        <p:txBody>
          <a:bodyPr wrap="square">
            <a:spAutoFit/>
          </a:bodyPr>
          <a:lstStyle/>
          <a:p>
            <a:pPr algn="l">
              <a:lnSpc>
                <a:spcPct val="130000"/>
              </a:lnSpc>
            </a:pP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将某一数值赋给某个变量的过程称为赋值。所赋的</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a:t>
            </a: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值</a:t>
            </a:r>
            <a:r>
              <a:rPr lang="en-US" altLang="zh-CN"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a:t>
            </a:r>
            <a:r>
              <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可以是数字，也可以是字符串和表达式。</a:t>
            </a:r>
            <a:endParaRPr lang="zh-CN" altLang="en-US" sz="1600" dirty="0">
              <a:solidFill>
                <a:schemeClr val="dk1"/>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461135" y="1571625"/>
            <a:ext cx="8874125" cy="2861310"/>
          </a:xfrm>
          <a:prstGeom prst="rect">
            <a:avLst/>
          </a:prstGeom>
          <a:noFill/>
        </p:spPr>
        <p:txBody>
          <a:bodyPr wrap="square" rtlCol="0">
            <a:spAutoFit/>
          </a:bodyPr>
          <a:p>
            <a:pPr indent="0" fontAlgn="auto">
              <a:lnSpc>
                <a:spcPct val="200000"/>
              </a:lnSpc>
            </a:pPr>
            <a:r>
              <a:rPr lang="zh-CN" altLang="en-US"/>
              <a:t>解答：计算圆面积的任务中包含如下数据元素：</a:t>
            </a:r>
            <a:endParaRPr lang="zh-CN" altLang="en-US"/>
          </a:p>
          <a:p>
            <a:pPr indent="0" fontAlgn="auto">
              <a:lnSpc>
                <a:spcPct val="200000"/>
              </a:lnSpc>
            </a:pPr>
            <a:r>
              <a:rPr lang="zh-CN" altLang="en-US"/>
              <a:t>（</a:t>
            </a:r>
            <a:r>
              <a:rPr lang="en-US" altLang="zh-CN"/>
              <a:t>1</a:t>
            </a:r>
            <a:r>
              <a:rPr lang="zh-CN" altLang="en-US"/>
              <a:t>）包含</a:t>
            </a:r>
            <a:r>
              <a:rPr lang="en-US" altLang="zh-CN"/>
              <a:t> 2 </a:t>
            </a:r>
            <a:r>
              <a:rPr lang="zh-CN" altLang="en-US"/>
              <a:t>个变量：半径</a:t>
            </a:r>
            <a:r>
              <a:rPr lang="en-US" altLang="zh-CN"/>
              <a:t> r </a:t>
            </a:r>
            <a:r>
              <a:rPr lang="zh-CN" altLang="en-US"/>
              <a:t>和圆面积</a:t>
            </a:r>
            <a:r>
              <a:rPr lang="en-US" altLang="zh-CN"/>
              <a:t> area</a:t>
            </a:r>
            <a:r>
              <a:rPr lang="zh-CN" altLang="en-US"/>
              <a:t>。</a:t>
            </a:r>
            <a:endParaRPr lang="zh-CN" altLang="en-US"/>
          </a:p>
          <a:p>
            <a:pPr indent="0" fontAlgn="auto">
              <a:lnSpc>
                <a:spcPct val="200000"/>
              </a:lnSpc>
            </a:pPr>
            <a:r>
              <a:rPr lang="zh-CN" altLang="en-US"/>
              <a:t>（</a:t>
            </a:r>
            <a:r>
              <a:rPr lang="en-US" altLang="zh-CN"/>
              <a:t>2</a:t>
            </a:r>
            <a:r>
              <a:rPr lang="zh-CN" altLang="en-US"/>
              <a:t>）包含</a:t>
            </a:r>
            <a:r>
              <a:rPr lang="en-US" altLang="zh-CN"/>
              <a:t> 1 </a:t>
            </a:r>
            <a:r>
              <a:rPr lang="zh-CN" altLang="en-US"/>
              <a:t>个符号常量：</a:t>
            </a:r>
            <a:r>
              <a:rPr lang="en-US" altLang="zh-CN"/>
              <a:t>PI</a:t>
            </a:r>
            <a:r>
              <a:rPr lang="zh-CN" altLang="en-US"/>
              <a:t>（代表圆周率</a:t>
            </a:r>
            <a:r>
              <a:rPr lang="en-US" altLang="zh-CN"/>
              <a:t> π</a:t>
            </a:r>
            <a:r>
              <a:rPr lang="zh-CN" altLang="en-US"/>
              <a:t>）。</a:t>
            </a:r>
            <a:endParaRPr lang="zh-CN" altLang="en-US"/>
          </a:p>
          <a:p>
            <a:pPr indent="0" fontAlgn="auto">
              <a:lnSpc>
                <a:spcPct val="200000"/>
              </a:lnSpc>
            </a:pPr>
            <a:r>
              <a:rPr lang="zh-CN" altLang="en-US"/>
              <a:t>（</a:t>
            </a:r>
            <a:r>
              <a:rPr lang="en-US" altLang="zh-CN"/>
              <a:t>3</a:t>
            </a:r>
            <a:r>
              <a:rPr lang="zh-CN" altLang="en-US"/>
              <a:t>）包含</a:t>
            </a:r>
            <a:r>
              <a:rPr lang="en-US" altLang="zh-CN"/>
              <a:t> 7 </a:t>
            </a:r>
            <a:r>
              <a:rPr lang="zh-CN" altLang="en-US"/>
              <a:t>个关键字：</a:t>
            </a:r>
            <a:r>
              <a:rPr lang="en-US" altLang="zh-CN"/>
              <a:t>defi ne</a:t>
            </a:r>
            <a:r>
              <a:rPr lang="zh-CN" altLang="en-US"/>
              <a:t>、</a:t>
            </a:r>
            <a:r>
              <a:rPr lang="en-US" altLang="zh-CN"/>
              <a:t>include</a:t>
            </a:r>
            <a:r>
              <a:rPr lang="zh-CN" altLang="en-US"/>
              <a:t>、</a:t>
            </a:r>
            <a:r>
              <a:rPr lang="en-US" altLang="zh-CN"/>
              <a:t>void</a:t>
            </a:r>
            <a:r>
              <a:rPr lang="zh-CN" altLang="en-US"/>
              <a:t>、</a:t>
            </a:r>
            <a:r>
              <a:rPr lang="en-US" altLang="zh-CN"/>
              <a:t>main</a:t>
            </a:r>
            <a:r>
              <a:rPr lang="zh-CN" altLang="en-US"/>
              <a:t>、</a:t>
            </a:r>
            <a:r>
              <a:rPr lang="en-US" altLang="zh-CN"/>
              <a:t>fl oat</a:t>
            </a:r>
            <a:r>
              <a:rPr lang="zh-CN" altLang="en-US"/>
              <a:t>、</a:t>
            </a:r>
            <a:r>
              <a:rPr lang="en-US" altLang="zh-CN"/>
              <a:t>printf</a:t>
            </a:r>
            <a:r>
              <a:rPr lang="zh-CN" altLang="en-US"/>
              <a:t>、</a:t>
            </a:r>
            <a:r>
              <a:rPr lang="en-US" altLang="zh-CN"/>
              <a:t>scanf</a:t>
            </a:r>
            <a:r>
              <a:rPr lang="zh-CN" altLang="en-US"/>
              <a:t>。</a:t>
            </a:r>
            <a:endParaRPr lang="zh-CN" altLang="en-US"/>
          </a:p>
          <a:p>
            <a:pPr indent="0" fontAlgn="auto">
              <a:lnSpc>
                <a:spcPct val="200000"/>
              </a:lnSpc>
            </a:pPr>
            <a:r>
              <a:rPr lang="zh-CN" altLang="en-US"/>
              <a:t>（</a:t>
            </a:r>
            <a:r>
              <a:rPr lang="en-US" altLang="zh-CN"/>
              <a:t>4</a:t>
            </a:r>
            <a:r>
              <a:rPr lang="zh-CN" altLang="en-US"/>
              <a:t>）包含</a:t>
            </a:r>
            <a:r>
              <a:rPr lang="en-US" altLang="zh-CN"/>
              <a:t> 2 </a:t>
            </a:r>
            <a:r>
              <a:rPr lang="zh-CN" altLang="en-US"/>
              <a:t>个运算符：</a:t>
            </a:r>
            <a:r>
              <a:rPr lang="en-US" altLang="zh-CN"/>
              <a:t>*</a:t>
            </a:r>
            <a:r>
              <a:rPr lang="zh-CN" altLang="en-US"/>
              <a:t>（乘号）和</a:t>
            </a:r>
            <a:r>
              <a:rPr lang="en-US" altLang="zh-CN"/>
              <a:t> =</a:t>
            </a:r>
            <a:r>
              <a:rPr lang="zh-CN" altLang="en-US"/>
              <a:t>（赋值）。</a:t>
            </a: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4905375" y="2501900"/>
            <a:ext cx="4657725" cy="122237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r>
              <a:rPr lang="zh-CN" altLang="en-US" sz="4000">
                <a:solidFill>
                  <a:schemeClr val="accent1">
                    <a:lumMod val="75000"/>
                  </a:schemeClr>
                </a:solidFill>
              </a:rPr>
              <a:t>算术表达式与赋值表达式</a:t>
            </a:r>
            <a:endParaRPr lang="zh-CN" altLang="en-US" sz="40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03</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itchFamily="2" charset="-122"/>
              </a:defRPr>
            </a:lvl1pPr>
            <a:lvl2pPr marL="742950" indent="-285750" defTabSz="1216025" eaLnBrk="0" hangingPunct="0">
              <a:defRPr>
                <a:solidFill>
                  <a:schemeClr val="tx1"/>
                </a:solidFill>
                <a:latin typeface="Calibri" panose="020F0502020204030204" pitchFamily="34" charset="0"/>
                <a:ea typeface="宋体" pitchFamily="2" charset="-122"/>
              </a:defRPr>
            </a:lvl2pPr>
            <a:lvl3pPr marL="1143000" indent="-228600" defTabSz="1216025" eaLnBrk="0" hangingPunct="0">
              <a:defRPr>
                <a:solidFill>
                  <a:schemeClr val="tx1"/>
                </a:solidFill>
                <a:latin typeface="Calibri" panose="020F0502020204030204" pitchFamily="34" charset="0"/>
                <a:ea typeface="宋体" pitchFamily="2" charset="-122"/>
              </a:defRPr>
            </a:lvl3pPr>
            <a:lvl4pPr marL="1600200" indent="-228600" defTabSz="1216025" eaLnBrk="0" hangingPunct="0">
              <a:defRPr>
                <a:solidFill>
                  <a:schemeClr val="tx1"/>
                </a:solidFill>
                <a:latin typeface="Calibri" panose="020F0502020204030204" pitchFamily="34" charset="0"/>
                <a:ea typeface="宋体" pitchFamily="2" charset="-122"/>
              </a:defRPr>
            </a:lvl4pPr>
            <a:lvl5pPr marL="2057400" indent="-228600" defTabSz="1216025" eaLnBrk="0" hangingPunct="0">
              <a:defRPr>
                <a:solidFill>
                  <a:schemeClr val="tx1"/>
                </a:solidFill>
                <a:latin typeface="Calibri" panose="020F0502020204030204"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能正确书写并使用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C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语言的算术运算符与算术表达式；</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能正确书写</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C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语言的赋值运算符与赋值表达式；</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能够把</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小事</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做细，树立</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细节决定成败</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的意识，做一个做事严谨的人。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itchFamily="2" charset="-122"/>
              </a:defRPr>
            </a:lvl1pPr>
            <a:lvl2pPr marL="742950" indent="-285750" defTabSz="1216025" eaLnBrk="0" hangingPunct="0">
              <a:defRPr>
                <a:solidFill>
                  <a:schemeClr val="tx1"/>
                </a:solidFill>
                <a:latin typeface="Calibri" panose="020F0502020204030204" pitchFamily="34" charset="0"/>
                <a:ea typeface="宋体" pitchFamily="2" charset="-122"/>
              </a:defRPr>
            </a:lvl2pPr>
            <a:lvl3pPr marL="1143000" indent="-228600" defTabSz="1216025" eaLnBrk="0" hangingPunct="0">
              <a:defRPr>
                <a:solidFill>
                  <a:schemeClr val="tx1"/>
                </a:solidFill>
                <a:latin typeface="Calibri" panose="020F0502020204030204" pitchFamily="34" charset="0"/>
                <a:ea typeface="宋体" pitchFamily="2" charset="-122"/>
              </a:defRPr>
            </a:lvl3pPr>
            <a:lvl4pPr marL="1600200" indent="-228600" defTabSz="1216025" eaLnBrk="0" hangingPunct="0">
              <a:defRPr>
                <a:solidFill>
                  <a:schemeClr val="tx1"/>
                </a:solidFill>
                <a:latin typeface="Calibri" panose="020F0502020204030204" pitchFamily="34" charset="0"/>
                <a:ea typeface="宋体" pitchFamily="2" charset="-122"/>
              </a:defRPr>
            </a:lvl4pPr>
            <a:lvl5pPr marL="2057400" indent="-228600" defTabSz="1216025" eaLnBrk="0" hangingPunct="0">
              <a:defRPr>
                <a:solidFill>
                  <a:schemeClr val="tx1"/>
                </a:solidFill>
                <a:latin typeface="Calibri" panose="020F0502020204030204"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键盘输入一个</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位整数，求它的百位、十位和个位，并输出。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3001645" y="2501900"/>
            <a:ext cx="5299075" cy="180530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r>
              <a:rPr lang="zh-CN" altLang="en-US" sz="4800">
                <a:solidFill>
                  <a:schemeClr val="accent1">
                    <a:lumMod val="75000"/>
                  </a:schemeClr>
                </a:solidFill>
              </a:rPr>
              <a:t>单元二　</a:t>
            </a:r>
            <a:endParaRPr lang="zh-CN" altLang="en-US" sz="4800">
              <a:solidFill>
                <a:schemeClr val="accent1">
                  <a:lumMod val="75000"/>
                </a:schemeClr>
              </a:solidFill>
            </a:endParaRPr>
          </a:p>
          <a:p>
            <a:r>
              <a:rPr lang="en-US" altLang="zh-CN" sz="4800">
                <a:solidFill>
                  <a:schemeClr val="accent1">
                    <a:lumMod val="75000"/>
                  </a:schemeClr>
                </a:solidFill>
              </a:rPr>
              <a:t>C </a:t>
            </a:r>
            <a:r>
              <a:rPr lang="zh-CN" altLang="en-US" sz="4800">
                <a:solidFill>
                  <a:schemeClr val="accent1">
                    <a:lumMod val="75000"/>
                  </a:schemeClr>
                </a:solidFill>
              </a:rPr>
              <a:t>程序设计基础</a:t>
            </a:r>
            <a:endParaRPr lang="zh-CN" altLang="en-US" sz="4800">
              <a:solidFill>
                <a:schemeClr val="accent1">
                  <a:lumMod val="75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21469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282065"/>
            <a:ext cx="8954770" cy="2011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一、算术运算符与算术表达式</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算术运算符</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语言的算术运算符有两类：基本的算术运算符和自增自减运算符。</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）基本算术运算符</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基本的算术运算符有</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5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个，如表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2-5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3" name="图片 2"/>
          <p:cNvPicPr>
            <a:picLocks noChangeAspect="1"/>
          </p:cNvPicPr>
          <p:nvPr/>
        </p:nvPicPr>
        <p:blipFill>
          <a:blip r:embed="rId9"/>
          <a:stretch>
            <a:fillRect/>
          </a:stretch>
        </p:blipFill>
        <p:spPr>
          <a:xfrm>
            <a:off x="1974850" y="3515995"/>
            <a:ext cx="6758305" cy="286067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1042670" y="927735"/>
            <a:ext cx="10398125" cy="1090930"/>
          </a:xfrm>
          <a:prstGeom prst="rect">
            <a:avLst/>
          </a:prstGeom>
        </p:spPr>
        <p:txBody>
          <a:bodyPr wrap="square">
            <a:spAutoFit/>
            <a:scene3d>
              <a:camera prst="orthographicFront"/>
              <a:lightRig rig="threePt" dir="t"/>
            </a:scene3d>
          </a:bodyPr>
          <a:lstStyle/>
          <a:p>
            <a:pPr algn="l">
              <a:lnSpc>
                <a:spcPct val="130000"/>
              </a:lnSpc>
            </a:pPr>
            <a:r>
              <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en-US" altLang="zh-CN"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2</a:t>
            </a:r>
            <a:r>
              <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）自增自减运算符</a:t>
            </a:r>
            <a:endPar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语言中有两个特殊的运算符：自增运算符</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和自减运算符</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。它们都是单目运算符，而且运算对象必须是整型变量。如表</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2-6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3" name="图片 2"/>
          <p:cNvPicPr>
            <a:picLocks noChangeAspect="1"/>
          </p:cNvPicPr>
          <p:nvPr/>
        </p:nvPicPr>
        <p:blipFill>
          <a:blip r:embed="rId8"/>
          <a:stretch>
            <a:fillRect/>
          </a:stretch>
        </p:blipFill>
        <p:spPr>
          <a:xfrm>
            <a:off x="1565910" y="2379345"/>
            <a:ext cx="9351010" cy="24625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0" name="稻壳儿：耗崽 4"/>
          <p:cNvSpPr/>
          <p:nvPr>
            <p:custDataLst>
              <p:tags r:id="rId7"/>
            </p:custDataLst>
          </p:nvPr>
        </p:nvSpPr>
        <p:spPr bwMode="auto">
          <a:xfrm>
            <a:off x="1042670" y="927735"/>
            <a:ext cx="10398125" cy="1410970"/>
          </a:xfrm>
          <a:prstGeom prst="rect">
            <a:avLst/>
          </a:prstGeom>
        </p:spPr>
        <p:txBody>
          <a:bodyPr wrap="square">
            <a:spAutoFit/>
            <a:scene3d>
              <a:camera prst="orthographicFront"/>
              <a:lightRig rig="threePt" dir="t"/>
            </a:scene3d>
          </a:bodyPr>
          <a:lstStyle/>
          <a:p>
            <a:pPr algn="l">
              <a:lnSpc>
                <a:spcPct val="130000"/>
              </a:lnSpc>
            </a:pPr>
            <a:r>
              <a:rPr lang="en-US" altLang="zh-CN"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2. </a:t>
            </a:r>
            <a:r>
              <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算术表达式</a:t>
            </a:r>
            <a:endParaRPr lang="zh-CN" altLang="en-US" b="1"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用算术运算符或小括号将运算对象（也称操作数）连接起来的、符合</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C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语法规则的式子，称为</a:t>
            </a:r>
            <a:r>
              <a:rPr lang="en-US" altLang="zh-CN"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C </a:t>
            </a:r>
            <a:r>
              <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的算术表达式。运算对象包括常量、变量、函数等。算术表达式在使用时要注意书写形式。例如：</a:t>
            </a:r>
            <a:endParaRPr lang="zh-CN" altLang="en-US" sz="1600"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8"/>
          <a:stretch>
            <a:fillRect/>
          </a:stretch>
        </p:blipFill>
        <p:spPr>
          <a:xfrm>
            <a:off x="2034540" y="2338705"/>
            <a:ext cx="7832090" cy="36442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932180" y="454660"/>
            <a:ext cx="10345420"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二、赋值运算符与赋值表达式</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8"/>
            </p:custDataLst>
          </p:nvPr>
        </p:nvSpPr>
        <p:spPr>
          <a:xfrm>
            <a:off x="3081655" y="1270635"/>
            <a:ext cx="6294120" cy="2876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57" name="稻壳儿：耗崽 3-1"/>
          <p:cNvSpPr/>
          <p:nvPr>
            <p:custDataLst>
              <p:tags r:id="rId9"/>
            </p:custDataLst>
          </p:nvPr>
        </p:nvSpPr>
        <p:spPr bwMode="auto">
          <a:xfrm>
            <a:off x="3105785" y="1521460"/>
            <a:ext cx="2350770" cy="491490"/>
          </a:xfrm>
          <a:prstGeom prst="rect">
            <a:avLst/>
          </a:prstGeom>
        </p:spPr>
        <p:txBody>
          <a:bodyPr wrap="square">
            <a:spAutoFit/>
          </a:bodyPr>
          <a:lstStyle/>
          <a:p>
            <a:pPr algn="just">
              <a:lnSpc>
                <a:spcPct val="130000"/>
              </a:lnSpc>
            </a:pPr>
            <a:r>
              <a:rPr lang="en-US" altLang="zh-CN" sz="20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sz="20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简单赋值</a:t>
            </a:r>
            <a:endParaRPr lang="zh-CN" altLang="en-US" sz="20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10"/>
            </p:custDataLst>
          </p:nvPr>
        </p:nvSpPr>
        <p:spPr bwMode="auto">
          <a:xfrm>
            <a:off x="3105785" y="2004060"/>
            <a:ext cx="5975985" cy="169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赋值符号</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就是赋值运算符，它的作用是将一个数据赋给一个变量，如</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“x=5”</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是把常量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5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赋给变量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。由赋值运算符将一个变量和一个表达式连接起来的式子称为</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赋值表达式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。它的一般形式为：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&lt;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变量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&gt;=&lt;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表达式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&gt;</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60" name="稻壳儿：耗崽 4"/>
          <p:cNvSpPr/>
          <p:nvPr>
            <p:custDataLst>
              <p:tags r:id="rId11"/>
            </p:custDataLst>
          </p:nvPr>
        </p:nvSpPr>
        <p:spPr bwMode="auto">
          <a:xfrm>
            <a:off x="1070610" y="4260215"/>
            <a:ext cx="10086340" cy="2331085"/>
          </a:xfrm>
          <a:prstGeom prst="rect">
            <a:avLst/>
          </a:prstGeom>
        </p:spPr>
        <p:txBody>
          <a:bodyPr wrap="square">
            <a:spAutoFit/>
          </a:bodyPr>
          <a:lstStyle/>
          <a:p>
            <a:pPr algn="l">
              <a:lnSpc>
                <a:spcPct val="130000"/>
              </a:lnSpc>
            </a:pPr>
            <a:r>
              <a:rPr lang="en-US" altLang="zh-CN" sz="1600" b="1"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sz="1600" b="1"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复合赋值</a:t>
            </a: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zh-CN" altLang="en-US"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在赋值运算符</a:t>
            </a: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之前加上其他运算符，就构成了复合赋值运算符。例如：</a:t>
            </a:r>
            <a:endParaRPr lang="zh-CN" altLang="en-US"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a+=b; /* </a:t>
            </a:r>
            <a:r>
              <a:rPr lang="zh-CN" altLang="en-US"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等价于</a:t>
            </a: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 a=a+b */</a:t>
            </a:r>
            <a:endPar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a-=b; /* </a:t>
            </a:r>
            <a:r>
              <a:rPr lang="zh-CN" altLang="en-US"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等价于</a:t>
            </a: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 a=a-b */</a:t>
            </a:r>
            <a:endPar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a*=b; /* </a:t>
            </a:r>
            <a:r>
              <a:rPr lang="zh-CN" altLang="en-US"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等价于</a:t>
            </a: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 a=a*b */</a:t>
            </a:r>
            <a:endPar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a/=b; /* </a:t>
            </a:r>
            <a:r>
              <a:rPr lang="zh-CN" altLang="en-US"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等价于</a:t>
            </a: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 a=a/b */</a:t>
            </a:r>
            <a:endPar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endParaRPr>
          </a:p>
          <a:p>
            <a:pPr algn="l">
              <a:lnSpc>
                <a:spcPct val="130000"/>
              </a:lnSpc>
            </a:pP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a%=b; /* </a:t>
            </a:r>
            <a:r>
              <a:rPr lang="zh-CN" altLang="en-US"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等价于</a:t>
            </a:r>
            <a:r>
              <a:rPr lang="en-US" altLang="zh-CN"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rPr>
              <a:t> a=a%b */</a:t>
            </a:r>
            <a:endParaRPr lang="zh-CN" altLang="en-US" sz="1600" spc="300" dirty="0">
              <a:solidFill>
                <a:schemeClr val="dk1">
                  <a:lumMod val="65000"/>
                  <a:lumOff val="35000"/>
                </a:schemeClr>
              </a:solidFill>
              <a:latin typeface="汉仪中黑 简" panose="00020600040101010101" charset="-122"/>
              <a:ea typeface="汉仪中黑 简" panose="00020600040101010101" charset="-122"/>
              <a:cs typeface="+mn-ea"/>
              <a:sym typeface="汉仪中黑S" panose="00020600040101010101" pitchFamily="18" charset="-122"/>
            </a:endParaRPr>
          </a:p>
        </p:txBody>
      </p:sp>
      <p:cxnSp>
        <p:nvCxnSpPr>
          <p:cNvPr id="22" name="稻壳儿：耗崽 7"/>
          <p:cNvCxnSpPr/>
          <p:nvPr>
            <p:custDataLst>
              <p:tags r:id="rId12"/>
            </p:custDataLst>
          </p:nvPr>
        </p:nvCxnSpPr>
        <p:spPr bwMode="auto">
          <a:xfrm>
            <a:off x="756920" y="4259898"/>
            <a:ext cx="10701338" cy="0"/>
          </a:xfrm>
          <a:prstGeom prst="line">
            <a:avLst/>
          </a:prstGeom>
          <a:ln w="254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pic>
        <p:nvPicPr>
          <p:cNvPr id="5" name="稻壳儿：耗崽 9"/>
          <p:cNvPicPr>
            <a:picLocks noChangeAspect="1"/>
          </p:cNvPicPr>
          <p:nvPr/>
        </p:nvPicPr>
        <p:blipFill rotWithShape="1">
          <a:blip r:embed="rId13"/>
          <a:srcRect l="25165" r="25215"/>
          <a:stretch>
            <a:fillRect/>
          </a:stretch>
        </p:blipFill>
        <p:spPr>
          <a:xfrm>
            <a:off x="932180" y="1280160"/>
            <a:ext cx="2149475" cy="2867025"/>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2932430" y="730250"/>
            <a:ext cx="8874125" cy="5631180"/>
          </a:xfrm>
          <a:prstGeom prst="rect">
            <a:avLst/>
          </a:prstGeom>
          <a:noFill/>
        </p:spPr>
        <p:txBody>
          <a:bodyPr wrap="square" rtlCol="0">
            <a:spAutoFit/>
          </a:bodyPr>
          <a:p>
            <a:pPr indent="0" fontAlgn="auto">
              <a:lnSpc>
                <a:spcPct val="200000"/>
              </a:lnSpc>
            </a:pPr>
            <a:r>
              <a:rPr lang="en-US" altLang="zh-CN"/>
              <a:t>/***************************************************************/</a:t>
            </a:r>
            <a:endParaRPr lang="en-US" altLang="zh-CN"/>
          </a:p>
          <a:p>
            <a:pPr indent="0" fontAlgn="auto">
              <a:lnSpc>
                <a:spcPct val="200000"/>
              </a:lnSpc>
            </a:pPr>
            <a:r>
              <a:rPr lang="en-US" altLang="zh-CN"/>
              <a:t>/* </a:t>
            </a:r>
            <a:r>
              <a:rPr lang="zh-CN" altLang="en-US"/>
              <a:t>程序</a:t>
            </a:r>
            <a:r>
              <a:rPr lang="en-US" altLang="zh-CN"/>
              <a:t> : program2_1.c */</a:t>
            </a:r>
            <a:endParaRPr lang="en-US" altLang="zh-CN"/>
          </a:p>
          <a:p>
            <a:pPr indent="0" fontAlgn="auto">
              <a:lnSpc>
                <a:spcPct val="200000"/>
              </a:lnSpc>
            </a:pPr>
            <a:r>
              <a:rPr lang="en-US" altLang="zh-CN"/>
              <a:t>/* </a:t>
            </a:r>
            <a:r>
              <a:rPr lang="zh-CN" altLang="en-US"/>
              <a:t>功能</a:t>
            </a:r>
            <a:r>
              <a:rPr lang="en-US" altLang="zh-CN"/>
              <a:t> : </a:t>
            </a:r>
            <a:r>
              <a:rPr lang="zh-CN" altLang="en-US"/>
              <a:t>键盘输入一个</a:t>
            </a:r>
            <a:r>
              <a:rPr lang="en-US" altLang="zh-CN"/>
              <a:t> 3 </a:t>
            </a:r>
            <a:r>
              <a:rPr lang="zh-CN" altLang="en-US"/>
              <a:t>位整数</a:t>
            </a:r>
            <a:r>
              <a:rPr lang="en-US" altLang="zh-CN"/>
              <a:t> , </a:t>
            </a:r>
            <a:r>
              <a:rPr lang="zh-CN" altLang="en-US"/>
              <a:t>求它的百位、十位和个位</a:t>
            </a:r>
            <a:r>
              <a:rPr lang="en-US" altLang="zh-CN"/>
              <a:t> , </a:t>
            </a:r>
            <a:r>
              <a:rPr lang="zh-CN" altLang="en-US"/>
              <a:t>并输出。</a:t>
            </a:r>
            <a:r>
              <a:rPr lang="en-US" altLang="zh-CN"/>
              <a:t> */</a:t>
            </a:r>
            <a:endParaRPr lang="en-US" altLang="zh-CN"/>
          </a:p>
          <a:p>
            <a:pPr indent="0" fontAlgn="auto">
              <a:lnSpc>
                <a:spcPct val="200000"/>
              </a:lnSpc>
            </a:pPr>
            <a:r>
              <a:rPr lang="en-US" altLang="zh-CN"/>
              <a:t>/***************************************************************/</a:t>
            </a:r>
            <a:endParaRPr lang="en-US" altLang="zh-CN"/>
          </a:p>
          <a:p>
            <a:pPr indent="0" fontAlgn="auto">
              <a:lnSpc>
                <a:spcPct val="200000"/>
              </a:lnSpc>
            </a:pPr>
            <a:r>
              <a:rPr lang="en-US" altLang="zh-CN"/>
              <a:t>#include &lt;stdio.h&gt;</a:t>
            </a:r>
            <a:endParaRPr lang="en-US" altLang="zh-CN"/>
          </a:p>
          <a:p>
            <a:pPr indent="0" fontAlgn="auto">
              <a:lnSpc>
                <a:spcPct val="200000"/>
              </a:lnSpc>
            </a:pPr>
            <a:r>
              <a:rPr lang="en-US" altLang="zh-CN"/>
              <a:t>void main()</a:t>
            </a:r>
            <a:endParaRPr lang="en-US" altLang="zh-CN"/>
          </a:p>
          <a:p>
            <a:pPr indent="0" fontAlgn="auto">
              <a:lnSpc>
                <a:spcPct val="200000"/>
              </a:lnSpc>
            </a:pPr>
            <a:r>
              <a:rPr lang="en-US" altLang="zh-CN"/>
              <a:t>{ int number,ge,shi,bai;</a:t>
            </a:r>
            <a:endParaRPr lang="en-US" altLang="zh-CN"/>
          </a:p>
          <a:p>
            <a:pPr indent="0" fontAlgn="auto">
              <a:lnSpc>
                <a:spcPct val="200000"/>
              </a:lnSpc>
            </a:pPr>
            <a:r>
              <a:rPr lang="en-US" altLang="zh-CN"/>
              <a:t> printf(" </a:t>
            </a:r>
            <a:r>
              <a:rPr lang="zh-CN" altLang="en-US"/>
              <a:t>请输入一个</a:t>
            </a:r>
            <a:r>
              <a:rPr lang="en-US" altLang="zh-CN"/>
              <a:t> 3 </a:t>
            </a:r>
            <a:r>
              <a:rPr lang="zh-CN" altLang="en-US"/>
              <a:t>位整数</a:t>
            </a:r>
            <a:r>
              <a:rPr lang="en-US" altLang="zh-CN"/>
              <a:t> :");</a:t>
            </a:r>
            <a:endParaRPr lang="en-US" altLang="zh-CN"/>
          </a:p>
          <a:p>
            <a:pPr indent="0" fontAlgn="auto">
              <a:lnSpc>
                <a:spcPct val="200000"/>
              </a:lnSpc>
            </a:pPr>
            <a:r>
              <a:rPr lang="en-US" altLang="zh-CN"/>
              <a:t> scanf("%d",&amp;number);</a:t>
            </a:r>
            <a:endParaRPr lang="en-US" altLang="zh-CN"/>
          </a:p>
          <a:p>
            <a:pPr indent="0" fontAlgn="auto">
              <a:lnSpc>
                <a:spcPct val="200000"/>
              </a:lnSpc>
            </a:pPr>
            <a:r>
              <a:rPr lang="en-US" altLang="zh-CN"/>
              <a:t> bai=number/100; /* </a:t>
            </a:r>
            <a:r>
              <a:rPr lang="zh-CN" altLang="en-US"/>
              <a:t>分离百位</a:t>
            </a:r>
            <a:r>
              <a:rPr lang="en-US" altLang="zh-CN"/>
              <a:t> */</a:t>
            </a: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4905125" y="250178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条件判断</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04</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itchFamily="2" charset="-122"/>
              </a:defRPr>
            </a:lvl1pPr>
            <a:lvl2pPr marL="742950" indent="-285750" defTabSz="1216025" eaLnBrk="0" hangingPunct="0">
              <a:defRPr>
                <a:solidFill>
                  <a:schemeClr val="tx1"/>
                </a:solidFill>
                <a:latin typeface="Calibri" panose="020F0502020204030204" pitchFamily="34" charset="0"/>
                <a:ea typeface="宋体" pitchFamily="2" charset="-122"/>
              </a:defRPr>
            </a:lvl2pPr>
            <a:lvl3pPr marL="1143000" indent="-228600" defTabSz="1216025" eaLnBrk="0" hangingPunct="0">
              <a:defRPr>
                <a:solidFill>
                  <a:schemeClr val="tx1"/>
                </a:solidFill>
                <a:latin typeface="Calibri" panose="020F0502020204030204" pitchFamily="34" charset="0"/>
                <a:ea typeface="宋体" pitchFamily="2" charset="-122"/>
              </a:defRPr>
            </a:lvl3pPr>
            <a:lvl4pPr marL="1600200" indent="-228600" defTabSz="1216025" eaLnBrk="0" hangingPunct="0">
              <a:defRPr>
                <a:solidFill>
                  <a:schemeClr val="tx1"/>
                </a:solidFill>
                <a:latin typeface="Calibri" panose="020F0502020204030204" pitchFamily="34" charset="0"/>
                <a:ea typeface="宋体" pitchFamily="2" charset="-122"/>
              </a:defRPr>
            </a:lvl4pPr>
            <a:lvl5pPr marL="2057400" indent="-228600" defTabSz="1216025" eaLnBrk="0" hangingPunct="0">
              <a:defRPr>
                <a:solidFill>
                  <a:schemeClr val="tx1"/>
                </a:solidFill>
                <a:latin typeface="Calibri" panose="020F0502020204030204"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能正确书写</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C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的关系表达式和逻辑表达式；</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会计算关系表达式和逻辑表达式的值；</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能够变抽象为具体，具有举一反三、自主获取知识的能力。</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itchFamily="2" charset="-122"/>
              </a:defRPr>
            </a:lvl1pPr>
            <a:lvl2pPr marL="742950" indent="-285750" defTabSz="1216025" eaLnBrk="0" hangingPunct="0">
              <a:defRPr>
                <a:solidFill>
                  <a:schemeClr val="tx1"/>
                </a:solidFill>
                <a:latin typeface="Calibri" panose="020F0502020204030204" pitchFamily="34" charset="0"/>
                <a:ea typeface="宋体" pitchFamily="2" charset="-122"/>
              </a:defRPr>
            </a:lvl2pPr>
            <a:lvl3pPr marL="1143000" indent="-228600" defTabSz="1216025" eaLnBrk="0" hangingPunct="0">
              <a:defRPr>
                <a:solidFill>
                  <a:schemeClr val="tx1"/>
                </a:solidFill>
                <a:latin typeface="Calibri" panose="020F0502020204030204" pitchFamily="34" charset="0"/>
                <a:ea typeface="宋体" pitchFamily="2" charset="-122"/>
              </a:defRPr>
            </a:lvl3pPr>
            <a:lvl4pPr marL="1600200" indent="-228600" defTabSz="1216025" eaLnBrk="0" hangingPunct="0">
              <a:defRPr>
                <a:solidFill>
                  <a:schemeClr val="tx1"/>
                </a:solidFill>
                <a:latin typeface="Calibri" panose="020F0502020204030204" pitchFamily="34" charset="0"/>
                <a:ea typeface="宋体" pitchFamily="2" charset="-122"/>
              </a:defRPr>
            </a:lvl4pPr>
            <a:lvl5pPr marL="2057400" indent="-228600" defTabSz="1216025" eaLnBrk="0" hangingPunct="0">
              <a:defRPr>
                <a:solidFill>
                  <a:schemeClr val="tx1"/>
                </a:solidFill>
                <a:latin typeface="Calibri" panose="020F0502020204030204"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用关系表达式或逻辑表达式描述下列条件：</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）判断</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x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是否为奇数。</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）判断字符变量</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ch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是否为英文字母。</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）判断</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year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是否为闰年。</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18072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282065"/>
            <a:ext cx="8954770" cy="173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一、关系运算符和关系表达式</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关系运算符</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关系运算符用于比较两个运算对象的大小。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语言中提供了</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6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个关系运算符，如表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2-7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4" name="图片 3"/>
          <p:cNvPicPr>
            <a:picLocks noChangeAspect="1"/>
          </p:cNvPicPr>
          <p:nvPr/>
        </p:nvPicPr>
        <p:blipFill>
          <a:blip r:embed="rId9"/>
          <a:stretch>
            <a:fillRect/>
          </a:stretch>
        </p:blipFill>
        <p:spPr>
          <a:xfrm>
            <a:off x="1338580" y="3296920"/>
            <a:ext cx="8841105" cy="283337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1360805" y="532130"/>
            <a:ext cx="9505950" cy="5492750"/>
          </a:xfrm>
          <a:prstGeom prst="rect">
            <a:avLst/>
          </a:prstGeom>
          <a:noFill/>
        </p:spPr>
        <p:txBody>
          <a:bodyPr wrap="square" rtlCol="0">
            <a:spAutoFit/>
          </a:bodyPr>
          <a:p>
            <a:pPr indent="0" fontAlgn="auto">
              <a:lnSpc>
                <a:spcPct val="150000"/>
              </a:lnSpc>
            </a:pPr>
            <a:r>
              <a:rPr lang="zh-CN" altLang="en-US"/>
              <a:t>使用关系运算符时，应注意其优先级。</a:t>
            </a:r>
            <a:endParaRPr lang="zh-CN" altLang="en-US"/>
          </a:p>
          <a:p>
            <a:pPr indent="0" fontAlgn="auto">
              <a:lnSpc>
                <a:spcPct val="150000"/>
              </a:lnSpc>
            </a:pPr>
            <a:r>
              <a:rPr lang="zh-CN" altLang="en-US"/>
              <a:t>（</a:t>
            </a:r>
            <a:r>
              <a:rPr lang="en-US" altLang="zh-CN"/>
              <a:t>1</a:t>
            </a:r>
            <a:r>
              <a:rPr lang="zh-CN" altLang="en-US"/>
              <a:t>）</a:t>
            </a:r>
            <a:r>
              <a:rPr lang="en-US" altLang="zh-CN"/>
              <a:t>“&lt;”“&lt;=”“&gt;”“&gt;=”</a:t>
            </a:r>
            <a:r>
              <a:rPr lang="zh-CN" altLang="en-US"/>
              <a:t>这四个运算符的优先级相同，</a:t>
            </a:r>
            <a:r>
              <a:rPr lang="en-US" altLang="zh-CN"/>
              <a:t>“==”</a:t>
            </a:r>
            <a:r>
              <a:rPr lang="zh-CN" altLang="en-US"/>
              <a:t>和</a:t>
            </a:r>
            <a:r>
              <a:rPr lang="en-US" altLang="zh-CN"/>
              <a:t>“!=”</a:t>
            </a:r>
            <a:r>
              <a:rPr lang="zh-CN" altLang="en-US"/>
              <a:t>的优先级相同。前</a:t>
            </a:r>
            <a:r>
              <a:rPr lang="en-US" altLang="zh-CN"/>
              <a:t> 4 </a:t>
            </a:r>
            <a:r>
              <a:rPr lang="zh-CN" altLang="en-US"/>
              <a:t>个运算符的优先级高于后两个。</a:t>
            </a:r>
            <a:endParaRPr lang="zh-CN" altLang="en-US"/>
          </a:p>
          <a:p>
            <a:pPr indent="0" fontAlgn="auto">
              <a:lnSpc>
                <a:spcPct val="150000"/>
              </a:lnSpc>
            </a:pPr>
            <a:r>
              <a:rPr lang="zh-CN" altLang="en-US"/>
              <a:t>（</a:t>
            </a:r>
            <a:r>
              <a:rPr lang="en-US" altLang="zh-CN"/>
              <a:t>2</a:t>
            </a:r>
            <a:r>
              <a:rPr lang="zh-CN" altLang="en-US"/>
              <a:t>）</a:t>
            </a:r>
            <a:r>
              <a:rPr lang="en-US" altLang="zh-CN"/>
              <a:t>“==”</a:t>
            </a:r>
            <a:r>
              <a:rPr lang="zh-CN" altLang="en-US"/>
              <a:t>与</a:t>
            </a:r>
            <a:r>
              <a:rPr lang="en-US" altLang="zh-CN"/>
              <a:t>“=”</a:t>
            </a:r>
            <a:r>
              <a:rPr lang="zh-CN" altLang="en-US"/>
              <a:t>不同，前者是关系运算符，后者是赋值运算符。</a:t>
            </a:r>
            <a:endParaRPr lang="zh-CN" altLang="en-US"/>
          </a:p>
          <a:p>
            <a:pPr indent="0" fontAlgn="auto">
              <a:lnSpc>
                <a:spcPct val="150000"/>
              </a:lnSpc>
            </a:pPr>
            <a:r>
              <a:rPr lang="zh-CN" altLang="en-US"/>
              <a:t>（</a:t>
            </a:r>
            <a:r>
              <a:rPr lang="en-US" altLang="zh-CN"/>
              <a:t>3</a:t>
            </a:r>
            <a:r>
              <a:rPr lang="zh-CN" altLang="en-US"/>
              <a:t>）关系运算符的优先级低于算术运算符而高于赋值运算符。它们的结合性是</a:t>
            </a:r>
            <a:r>
              <a:rPr lang="en-US" altLang="zh-CN"/>
              <a:t>“</a:t>
            </a:r>
            <a:r>
              <a:rPr lang="zh-CN" altLang="en-US"/>
              <a:t>自左至右</a:t>
            </a:r>
            <a:r>
              <a:rPr lang="en-US" altLang="zh-CN"/>
              <a:t>”</a:t>
            </a:r>
            <a:r>
              <a:rPr lang="zh-CN" altLang="en-US"/>
              <a:t>。例如：</a:t>
            </a:r>
            <a:endParaRPr lang="zh-CN" altLang="en-US"/>
          </a:p>
          <a:p>
            <a:pPr indent="0" fontAlgn="auto">
              <a:lnSpc>
                <a:spcPct val="150000"/>
              </a:lnSpc>
            </a:pPr>
            <a:r>
              <a:rPr lang="en-US" altLang="zh-CN"/>
              <a:t>a!=b+c </a:t>
            </a:r>
            <a:r>
              <a:rPr lang="zh-CN" altLang="en-US"/>
              <a:t>等价于</a:t>
            </a:r>
            <a:r>
              <a:rPr lang="en-US" altLang="zh-CN"/>
              <a:t> a!=</a:t>
            </a:r>
            <a:r>
              <a:rPr lang="zh-CN" altLang="en-US"/>
              <a:t>（</a:t>
            </a:r>
            <a:r>
              <a:rPr lang="en-US" altLang="zh-CN"/>
              <a:t>b+c</a:t>
            </a:r>
            <a:r>
              <a:rPr lang="zh-CN" altLang="en-US"/>
              <a:t>）；</a:t>
            </a:r>
            <a:r>
              <a:rPr lang="en-US" altLang="zh-CN"/>
              <a:t>a=b&gt;c </a:t>
            </a:r>
            <a:r>
              <a:rPr lang="zh-CN" altLang="en-US"/>
              <a:t>等价于</a:t>
            </a:r>
            <a:r>
              <a:rPr lang="en-US" altLang="zh-CN"/>
              <a:t> a=</a:t>
            </a:r>
            <a:r>
              <a:rPr lang="zh-CN" altLang="en-US"/>
              <a:t>（</a:t>
            </a:r>
            <a:r>
              <a:rPr lang="en-US" altLang="zh-CN"/>
              <a:t>b&gt;c</a:t>
            </a:r>
            <a:r>
              <a:rPr lang="zh-CN" altLang="en-US"/>
              <a:t>）。</a:t>
            </a:r>
            <a:endParaRPr lang="zh-CN" altLang="en-US"/>
          </a:p>
          <a:p>
            <a:pPr indent="0" fontAlgn="auto">
              <a:lnSpc>
                <a:spcPct val="150000"/>
              </a:lnSpc>
            </a:pPr>
            <a:r>
              <a:rPr lang="en-US" altLang="zh-CN" b="1"/>
              <a:t>2. </a:t>
            </a:r>
            <a:r>
              <a:rPr lang="zh-CN" altLang="en-US" b="1"/>
              <a:t>关系表达式</a:t>
            </a:r>
            <a:endParaRPr lang="zh-CN" altLang="en-US" b="1"/>
          </a:p>
          <a:p>
            <a:pPr indent="0" fontAlgn="auto">
              <a:lnSpc>
                <a:spcPct val="150000"/>
              </a:lnSpc>
            </a:pPr>
            <a:r>
              <a:rPr lang="zh-CN" altLang="en-US"/>
              <a:t>关系表达式就是用关系运算符将两个或两个以上运算对象连接起来的式子。其中，</a:t>
            </a:r>
            <a:endParaRPr lang="zh-CN" altLang="en-US"/>
          </a:p>
          <a:p>
            <a:pPr indent="0" fontAlgn="auto">
              <a:lnSpc>
                <a:spcPct val="150000"/>
              </a:lnSpc>
            </a:pPr>
            <a:r>
              <a:rPr lang="zh-CN" altLang="en-US"/>
              <a:t>运算对象可以是常量、变量或表达式。关系表达式的运算结果有两种：</a:t>
            </a:r>
            <a:r>
              <a:rPr lang="en-US" altLang="zh-CN"/>
              <a:t>“</a:t>
            </a:r>
            <a:r>
              <a:rPr lang="zh-CN" altLang="en-US"/>
              <a:t>真</a:t>
            </a:r>
            <a:r>
              <a:rPr lang="en-US" altLang="zh-CN"/>
              <a:t>”</a:t>
            </a:r>
            <a:r>
              <a:rPr lang="zh-CN" altLang="en-US"/>
              <a:t>或</a:t>
            </a:r>
            <a:r>
              <a:rPr lang="en-US" altLang="zh-CN"/>
              <a:t>“</a:t>
            </a:r>
            <a:r>
              <a:rPr lang="zh-CN" altLang="en-US"/>
              <a:t>假</a:t>
            </a:r>
            <a:r>
              <a:rPr lang="en-US" altLang="zh-CN"/>
              <a:t>”</a:t>
            </a:r>
            <a:r>
              <a:rPr lang="zh-CN" altLang="en-US"/>
              <a:t>。在</a:t>
            </a:r>
            <a:r>
              <a:rPr lang="en-US" altLang="zh-CN"/>
              <a:t> C </a:t>
            </a:r>
            <a:r>
              <a:rPr lang="zh-CN" altLang="en-US"/>
              <a:t>语言中用</a:t>
            </a:r>
            <a:r>
              <a:rPr lang="en-US" altLang="zh-CN"/>
              <a:t> 1 </a:t>
            </a:r>
            <a:r>
              <a:rPr lang="zh-CN" altLang="en-US"/>
              <a:t>表示</a:t>
            </a:r>
            <a:r>
              <a:rPr lang="en-US" altLang="zh-CN"/>
              <a:t>“</a:t>
            </a:r>
            <a:r>
              <a:rPr lang="zh-CN" altLang="en-US"/>
              <a:t>真</a:t>
            </a:r>
            <a:r>
              <a:rPr lang="en-US" altLang="zh-CN"/>
              <a:t>”</a:t>
            </a:r>
            <a:r>
              <a:rPr lang="zh-CN" altLang="en-US"/>
              <a:t>，用</a:t>
            </a:r>
            <a:r>
              <a:rPr lang="en-US" altLang="zh-CN"/>
              <a:t>0 </a:t>
            </a:r>
            <a:r>
              <a:rPr lang="zh-CN" altLang="en-US"/>
              <a:t>表示</a:t>
            </a:r>
            <a:r>
              <a:rPr lang="en-US" altLang="zh-CN"/>
              <a:t>“</a:t>
            </a:r>
            <a:r>
              <a:rPr lang="zh-CN" altLang="en-US"/>
              <a:t>假</a:t>
            </a:r>
            <a:r>
              <a:rPr lang="en-US" altLang="zh-CN"/>
              <a:t>”</a:t>
            </a:r>
            <a:r>
              <a:rPr lang="zh-CN" altLang="en-US"/>
              <a:t>。例如：</a:t>
            </a:r>
            <a:r>
              <a:rPr lang="en-US" altLang="zh-CN"/>
              <a:t>3*5&gt;6*2</a:t>
            </a:r>
            <a:r>
              <a:rPr lang="zh-CN" altLang="en-US"/>
              <a:t>，表达式的执行结果为</a:t>
            </a:r>
            <a:r>
              <a:rPr lang="en-US" altLang="zh-CN"/>
              <a:t> 1</a:t>
            </a:r>
            <a:r>
              <a:rPr lang="zh-CN" altLang="en-US"/>
              <a:t>。</a:t>
            </a:r>
            <a:endParaRPr lang="zh-CN" altLang="en-US"/>
          </a:p>
          <a:p>
            <a:pPr indent="0" fontAlgn="auto">
              <a:lnSpc>
                <a:spcPct val="150000"/>
              </a:lnSpc>
            </a:pPr>
            <a:r>
              <a:rPr lang="zh-CN" altLang="en-US" b="1"/>
              <a:t>【测一测】</a:t>
            </a:r>
            <a:endParaRPr lang="zh-CN" altLang="en-US" b="1"/>
          </a:p>
          <a:p>
            <a:pPr indent="0" fontAlgn="auto">
              <a:lnSpc>
                <a:spcPct val="150000"/>
              </a:lnSpc>
            </a:pPr>
            <a:r>
              <a:rPr lang="en-US" altLang="zh-CN"/>
              <a:t>printf</a:t>
            </a:r>
            <a:r>
              <a:rPr lang="zh-CN" altLang="en-US"/>
              <a:t>（</a:t>
            </a:r>
            <a:r>
              <a:rPr lang="en-US" altLang="zh-CN"/>
              <a:t>"%d"</a:t>
            </a:r>
            <a:r>
              <a:rPr lang="zh-CN" altLang="en-US"/>
              <a:t>，</a:t>
            </a:r>
            <a:r>
              <a:rPr lang="en-US" altLang="zh-CN"/>
              <a:t>3&gt;2&gt;1</a:t>
            </a:r>
            <a:r>
              <a:rPr lang="zh-CN" altLang="en-US"/>
              <a:t>）的值是多少？</a:t>
            </a:r>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1360805" y="532130"/>
            <a:ext cx="9505950" cy="4246245"/>
          </a:xfrm>
          <a:prstGeom prst="rect">
            <a:avLst/>
          </a:prstGeom>
          <a:noFill/>
        </p:spPr>
        <p:txBody>
          <a:bodyPr wrap="square" rtlCol="0">
            <a:spAutoFit/>
          </a:bodyPr>
          <a:p>
            <a:pPr indent="0" fontAlgn="auto">
              <a:lnSpc>
                <a:spcPct val="150000"/>
              </a:lnSpc>
            </a:pPr>
            <a:r>
              <a:rPr lang="zh-CN" altLang="en-US" sz="3600">
                <a:solidFill>
                  <a:schemeClr val="accent1">
                    <a:lumMod val="75000"/>
                  </a:schemeClr>
                </a:solidFill>
              </a:rPr>
              <a:t>二、逻辑运算符和逻辑表达式</a:t>
            </a:r>
            <a:endParaRPr lang="zh-CN" altLang="en-US" sz="3600">
              <a:solidFill>
                <a:schemeClr val="accent1">
                  <a:lumMod val="75000"/>
                </a:schemeClr>
              </a:solidFill>
            </a:endParaRPr>
          </a:p>
          <a:p>
            <a:pPr indent="0" fontAlgn="auto">
              <a:lnSpc>
                <a:spcPct val="150000"/>
              </a:lnSpc>
            </a:pPr>
            <a:r>
              <a:rPr lang="en-US" altLang="zh-CN" b="1"/>
              <a:t>1. </a:t>
            </a:r>
            <a:r>
              <a:rPr lang="zh-CN" altLang="en-US" b="1"/>
              <a:t>逻辑运算符</a:t>
            </a:r>
            <a:endParaRPr lang="zh-CN" altLang="en-US" b="1"/>
          </a:p>
          <a:p>
            <a:pPr indent="0" fontAlgn="auto">
              <a:lnSpc>
                <a:spcPct val="150000"/>
              </a:lnSpc>
            </a:pPr>
            <a:r>
              <a:rPr lang="zh-CN" altLang="en-US"/>
              <a:t>逻辑运算符用来进行逻辑运算。</a:t>
            </a:r>
            <a:r>
              <a:rPr lang="en-US" altLang="zh-CN"/>
              <a:t>C</a:t>
            </a:r>
            <a:r>
              <a:rPr lang="zh-CN" altLang="en-US"/>
              <a:t>语言中一共提供了</a:t>
            </a:r>
            <a:r>
              <a:rPr lang="en-US" altLang="zh-CN"/>
              <a:t>3</a:t>
            </a:r>
            <a:r>
              <a:rPr lang="zh-CN" altLang="en-US"/>
              <a:t>个逻辑运算符，如表</a:t>
            </a:r>
            <a:r>
              <a:rPr lang="en-US" altLang="zh-CN"/>
              <a:t>2-8</a:t>
            </a:r>
            <a:r>
              <a:rPr lang="zh-CN" altLang="en-US"/>
              <a:t>所示。使用逻辑运算符时，应注意它的优先级和结合性。</a:t>
            </a:r>
            <a:endParaRPr lang="zh-CN" altLang="en-US"/>
          </a:p>
          <a:p>
            <a:pPr indent="0" fontAlgn="auto">
              <a:lnSpc>
                <a:spcPct val="150000"/>
              </a:lnSpc>
            </a:pPr>
            <a:r>
              <a:rPr lang="zh-CN" altLang="en-US"/>
              <a:t>（</a:t>
            </a:r>
            <a:r>
              <a:rPr lang="en-US" altLang="zh-CN"/>
              <a:t>1</a:t>
            </a:r>
            <a:r>
              <a:rPr lang="zh-CN" altLang="en-US"/>
              <a:t>）逻辑运算符从高到低的优先次序为：</a:t>
            </a:r>
            <a:r>
              <a:rPr lang="en-US" altLang="zh-CN"/>
              <a:t>!</a:t>
            </a:r>
            <a:r>
              <a:rPr lang="zh-CN" altLang="en-US"/>
              <a:t>（逻</a:t>
            </a:r>
            <a:endParaRPr lang="zh-CN" altLang="en-US"/>
          </a:p>
          <a:p>
            <a:pPr indent="0" fontAlgn="auto">
              <a:lnSpc>
                <a:spcPct val="150000"/>
              </a:lnSpc>
            </a:pPr>
            <a:r>
              <a:rPr lang="zh-CN" altLang="en-US"/>
              <a:t>辑非）</a:t>
            </a:r>
            <a:r>
              <a:rPr lang="en-US" altLang="zh-CN"/>
              <a:t> </a:t>
            </a:r>
            <a:r>
              <a:rPr lang="en-US" altLang="en-US"/>
              <a:t>→</a:t>
            </a:r>
            <a:r>
              <a:rPr lang="en-US" altLang="zh-CN"/>
              <a:t> &amp;&amp;</a:t>
            </a:r>
            <a:r>
              <a:rPr lang="zh-CN" altLang="en-US"/>
              <a:t>（逻辑与）</a:t>
            </a:r>
            <a:r>
              <a:rPr lang="en-US" altLang="en-US"/>
              <a:t>→</a:t>
            </a:r>
            <a:r>
              <a:rPr lang="en-US" altLang="zh-CN"/>
              <a:t> ||</a:t>
            </a:r>
            <a:r>
              <a:rPr lang="zh-CN" altLang="en-US"/>
              <a:t>（逻辑或）。</a:t>
            </a:r>
            <a:endParaRPr lang="zh-CN" altLang="en-US"/>
          </a:p>
          <a:p>
            <a:pPr indent="0" fontAlgn="auto">
              <a:lnSpc>
                <a:spcPct val="150000"/>
              </a:lnSpc>
            </a:pPr>
            <a:r>
              <a:rPr lang="zh-CN" altLang="en-US"/>
              <a:t>（</a:t>
            </a:r>
            <a:r>
              <a:rPr lang="en-US" altLang="zh-CN"/>
              <a:t>2</a:t>
            </a:r>
            <a:r>
              <a:rPr lang="zh-CN" altLang="en-US"/>
              <a:t>）逻辑非</a:t>
            </a:r>
            <a:r>
              <a:rPr lang="en-US" altLang="zh-CN"/>
              <a:t>“</a:t>
            </a:r>
            <a:r>
              <a:rPr lang="zh-CN" altLang="en-US"/>
              <a:t>！</a:t>
            </a:r>
            <a:r>
              <a:rPr lang="en-US" altLang="zh-CN"/>
              <a:t>”</a:t>
            </a:r>
            <a:r>
              <a:rPr lang="zh-CN" altLang="en-US"/>
              <a:t>的结合方向是</a:t>
            </a:r>
            <a:r>
              <a:rPr lang="en-US" altLang="zh-CN"/>
              <a:t>“</a:t>
            </a:r>
            <a:r>
              <a:rPr lang="zh-CN" altLang="en-US"/>
              <a:t>自右至左</a:t>
            </a:r>
            <a:r>
              <a:rPr lang="en-US" altLang="zh-CN"/>
              <a:t>”</a:t>
            </a:r>
            <a:r>
              <a:rPr lang="zh-CN" altLang="en-US"/>
              <a:t>，</a:t>
            </a:r>
            <a:endParaRPr lang="zh-CN" altLang="en-US"/>
          </a:p>
          <a:p>
            <a:pPr indent="0" fontAlgn="auto">
              <a:lnSpc>
                <a:spcPct val="150000"/>
              </a:lnSpc>
            </a:pPr>
            <a:r>
              <a:rPr lang="zh-CN" altLang="en-US"/>
              <a:t>逻辑与</a:t>
            </a:r>
            <a:r>
              <a:rPr lang="en-US" altLang="zh-CN"/>
              <a:t>“&amp;&amp;”</a:t>
            </a:r>
            <a:r>
              <a:rPr lang="zh-CN" altLang="en-US"/>
              <a:t>和逻辑或</a:t>
            </a:r>
            <a:r>
              <a:rPr lang="en-US" altLang="zh-CN"/>
              <a:t>“||”</a:t>
            </a:r>
            <a:r>
              <a:rPr lang="zh-CN" altLang="en-US"/>
              <a:t>的结合方向是</a:t>
            </a:r>
            <a:r>
              <a:rPr lang="en-US" altLang="zh-CN"/>
              <a:t>“</a:t>
            </a:r>
            <a:r>
              <a:rPr lang="zh-CN" altLang="en-US"/>
              <a:t>自左至右</a:t>
            </a:r>
            <a:r>
              <a:rPr lang="en-US" altLang="zh-CN"/>
              <a:t>”</a:t>
            </a:r>
            <a:r>
              <a:rPr lang="zh-CN" altLang="en-US"/>
              <a:t>。</a:t>
            </a:r>
            <a:endParaRPr lang="zh-CN" altLang="en-US"/>
          </a:p>
          <a:p>
            <a:pPr indent="0" fontAlgn="auto">
              <a:lnSpc>
                <a:spcPct val="150000"/>
              </a:lnSpc>
            </a:pPr>
            <a:r>
              <a:rPr lang="zh-CN" altLang="en-US"/>
              <a:t>（</a:t>
            </a:r>
            <a:r>
              <a:rPr lang="en-US" altLang="zh-CN"/>
              <a:t>3</a:t>
            </a:r>
            <a:r>
              <a:rPr lang="zh-CN" altLang="en-US"/>
              <a:t>）各种运算符的优先次序如图</a:t>
            </a:r>
            <a:r>
              <a:rPr lang="en-US" altLang="zh-CN"/>
              <a:t> 2-2 </a:t>
            </a:r>
            <a:r>
              <a:rPr lang="zh-CN" altLang="en-US"/>
              <a:t>所示。</a:t>
            </a:r>
            <a:endParaRPr lang="zh-CN" altLang="en-US"/>
          </a:p>
        </p:txBody>
      </p:sp>
      <p:pic>
        <p:nvPicPr>
          <p:cNvPr id="4" name="图片 3"/>
          <p:cNvPicPr>
            <a:picLocks noChangeAspect="1"/>
          </p:cNvPicPr>
          <p:nvPr/>
        </p:nvPicPr>
        <p:blipFill>
          <a:blip r:embed="rId7"/>
          <a:stretch>
            <a:fillRect/>
          </a:stretch>
        </p:blipFill>
        <p:spPr>
          <a:xfrm>
            <a:off x="2545080" y="4778375"/>
            <a:ext cx="6774815" cy="1490980"/>
          </a:xfrm>
          <a:prstGeom prst="rect">
            <a:avLst/>
          </a:prstGeom>
        </p:spPr>
      </p:pic>
      <p:pic>
        <p:nvPicPr>
          <p:cNvPr id="5" name="图片 4"/>
          <p:cNvPicPr>
            <a:picLocks noChangeAspect="1"/>
          </p:cNvPicPr>
          <p:nvPr/>
        </p:nvPicPr>
        <p:blipFill>
          <a:blip r:embed="rId8"/>
          <a:stretch>
            <a:fillRect/>
          </a:stretch>
        </p:blipFill>
        <p:spPr>
          <a:xfrm>
            <a:off x="7180580" y="2341880"/>
            <a:ext cx="2853690" cy="217487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稻壳儿：耗崽 24-5"/>
          <p:cNvSpPr txBox="1"/>
          <p:nvPr>
            <p:custDataLst>
              <p:tags r:id="rId1"/>
            </p:custDataLst>
          </p:nvPr>
        </p:nvSpPr>
        <p:spPr>
          <a:xfrm>
            <a:off x="11608435" y="6433185"/>
            <a:ext cx="197485" cy="169545"/>
          </a:xfrm>
          <a:prstGeom prst="rect">
            <a:avLst/>
          </a:prstGeom>
          <a:noFill/>
        </p:spPr>
        <p:txBody>
          <a:bodyPr wrap="square" lIns="0" tIns="0" rIns="0" bIns="0" rtlCol="0" anchor="ctr">
            <a:spAutoFit/>
          </a:bodyPr>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S" panose="00020600040101010101" pitchFamily="18" charset="-122"/>
                <a:ea typeface="汉仪文黑-55简" panose="00020600040101010101" pitchFamily="18" charset="-122"/>
                <a:cs typeface="+mn-ea"/>
                <a:sym typeface="汉仪中黑S" panose="00020600040101010101" pitchFamily="18" charset="-122"/>
              </a:rPr>
              <a:t>02</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S" panose="00020600040101010101" pitchFamily="18" charset="-122"/>
              <a:ea typeface="汉仪文黑-55简" panose="00020600040101010101" pitchFamily="18" charset="-122"/>
              <a:cs typeface="+mn-ea"/>
              <a:sym typeface="汉仪中黑S" panose="00020600040101010101" pitchFamily="18" charset="-122"/>
            </a:endParaRPr>
          </a:p>
        </p:txBody>
      </p:sp>
      <p:sp>
        <p:nvSpPr>
          <p:cNvPr id="11" name="文本框 10"/>
          <p:cNvSpPr txBox="1"/>
          <p:nvPr>
            <p:custDataLst>
              <p:tags r:id="rId2"/>
            </p:custDataLst>
          </p:nvPr>
        </p:nvSpPr>
        <p:spPr>
          <a:xfrm>
            <a:off x="3201029" y="3872230"/>
            <a:ext cx="1678305" cy="769620"/>
          </a:xfrm>
          <a:prstGeom prst="rect">
            <a:avLst/>
          </a:prstGeom>
          <a:noFill/>
        </p:spPr>
        <p:txBody>
          <a:bodyPr wrap="square" bIns="0" rtlCol="0" anchor="b" anchorCtr="0">
            <a:normAutofit/>
          </a:bodyPr>
          <a:lstStyle>
            <a:defPPr>
              <a:defRPr lang="en-US"/>
            </a:defPPr>
            <a:lvl1pPr algn="ctr">
              <a:defRPr sz="5400" b="1">
                <a:solidFill>
                  <a:schemeClr val="tx2"/>
                </a:solidFill>
                <a:effectLst>
                  <a:outerShdw blurRad="38100" dist="38100" dir="2700000" algn="tl">
                    <a:schemeClr val="tx2">
                      <a:alpha val="43000"/>
                    </a:schemeClr>
                  </a:outerShdw>
                </a:effectLst>
                <a:latin typeface="+mj-ea"/>
                <a:ea typeface="+mj-ea"/>
              </a:defRPr>
            </a:lvl1pPr>
          </a:lstStyle>
          <a:p>
            <a:pPr marL="0" indent="0" algn="ctr">
              <a:lnSpc>
                <a:spcPct val="100000"/>
              </a:lnSpc>
              <a:spcBef>
                <a:spcPts val="0"/>
              </a:spcBef>
              <a:spcAft>
                <a:spcPts val="0"/>
              </a:spcAft>
              <a:buSzPct val="100000"/>
              <a:buNone/>
            </a:pPr>
            <a:r>
              <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rPr>
              <a:t>目录</a:t>
            </a:r>
            <a:endPar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endParaRPr>
          </a:p>
        </p:txBody>
      </p:sp>
      <p:sp>
        <p:nvSpPr>
          <p:cNvPr id="3" name="文本框 2"/>
          <p:cNvSpPr txBox="1"/>
          <p:nvPr/>
        </p:nvSpPr>
        <p:spPr>
          <a:xfrm>
            <a:off x="5908040" y="2901950"/>
            <a:ext cx="5266690" cy="2896235"/>
          </a:xfrm>
          <a:prstGeom prst="rect">
            <a:avLst/>
          </a:prstGeom>
          <a:noFill/>
        </p:spPr>
        <p:txBody>
          <a:bodyPr wrap="square" rtlCol="0">
            <a:noAutofit/>
          </a:bodyPr>
          <a:p>
            <a:pPr indent="0" fontAlgn="auto">
              <a:lnSpc>
                <a:spcPct val="150000"/>
              </a:lnSpc>
            </a:pPr>
            <a:r>
              <a:rPr lang="zh-CN" altLang="en-US" sz="2400"/>
              <a:t>任务</a:t>
            </a:r>
            <a:r>
              <a:rPr lang="en-US" altLang="zh-CN" sz="2400"/>
              <a:t> 1 C </a:t>
            </a:r>
            <a:r>
              <a:rPr lang="zh-CN" altLang="en-US" sz="2400"/>
              <a:t>的数据类型</a:t>
            </a:r>
            <a:r>
              <a:rPr lang="en-US" altLang="zh-CN" sz="2400"/>
              <a:t> </a:t>
            </a:r>
            <a:endParaRPr lang="en-US" altLang="zh-CN" sz="2400"/>
          </a:p>
          <a:p>
            <a:pPr indent="0" fontAlgn="auto">
              <a:lnSpc>
                <a:spcPct val="150000"/>
              </a:lnSpc>
            </a:pPr>
            <a:r>
              <a:rPr lang="zh-CN" altLang="en-US" sz="2400"/>
              <a:t>任务</a:t>
            </a:r>
            <a:r>
              <a:rPr lang="en-US" altLang="zh-CN" sz="2400"/>
              <a:t> 2 </a:t>
            </a:r>
            <a:r>
              <a:rPr lang="zh-CN" altLang="en-US" sz="2400"/>
              <a:t>常量和变量</a:t>
            </a:r>
            <a:endParaRPr lang="zh-CN" altLang="en-US" sz="2400"/>
          </a:p>
          <a:p>
            <a:pPr indent="0" fontAlgn="auto">
              <a:lnSpc>
                <a:spcPct val="150000"/>
              </a:lnSpc>
            </a:pPr>
            <a:r>
              <a:rPr lang="zh-CN" altLang="en-US" sz="2400"/>
              <a:t>任务</a:t>
            </a:r>
            <a:r>
              <a:rPr lang="en-US" altLang="zh-CN" sz="2400"/>
              <a:t> 3 </a:t>
            </a:r>
            <a:r>
              <a:rPr lang="zh-CN" altLang="en-US" sz="2400"/>
              <a:t>算术表达式与赋值表达式</a:t>
            </a:r>
            <a:endParaRPr lang="en-US" altLang="zh-CN" sz="2400"/>
          </a:p>
          <a:p>
            <a:pPr indent="0" fontAlgn="auto">
              <a:lnSpc>
                <a:spcPct val="150000"/>
              </a:lnSpc>
            </a:pPr>
            <a:r>
              <a:rPr lang="zh-CN" altLang="en-US" sz="2400"/>
              <a:t>任务</a:t>
            </a:r>
            <a:r>
              <a:rPr lang="en-US" altLang="zh-CN" sz="2400"/>
              <a:t> 4 </a:t>
            </a:r>
            <a:r>
              <a:rPr lang="zh-CN" altLang="en-US" sz="2400"/>
              <a:t>条件判断</a:t>
            </a:r>
            <a:endParaRPr lang="zh-CN" altLang="en-US" sz="2400"/>
          </a:p>
          <a:p>
            <a:pPr indent="0" fontAlgn="auto">
              <a:lnSpc>
                <a:spcPct val="150000"/>
              </a:lnSpc>
            </a:pPr>
            <a:r>
              <a:rPr lang="zh-CN" altLang="en-US" sz="2400"/>
              <a:t>任务</a:t>
            </a:r>
            <a:r>
              <a:rPr lang="en-US" altLang="zh-CN" sz="2400"/>
              <a:t> 5 </a:t>
            </a:r>
            <a:r>
              <a:rPr lang="zh-CN" altLang="en-US" sz="2400"/>
              <a:t>数据类型的转换</a:t>
            </a:r>
            <a:endParaRPr lang="zh-CN" altLang="en-US" sz="2400"/>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1068705" y="738505"/>
            <a:ext cx="10267950" cy="5307965"/>
          </a:xfrm>
          <a:prstGeom prst="rect">
            <a:avLst/>
          </a:prstGeom>
          <a:noFill/>
        </p:spPr>
        <p:txBody>
          <a:bodyPr wrap="square" rtlCol="0">
            <a:spAutoFit/>
          </a:bodyPr>
          <a:p>
            <a:pPr indent="0" fontAlgn="auto">
              <a:lnSpc>
                <a:spcPct val="150000"/>
              </a:lnSpc>
            </a:pPr>
            <a:r>
              <a:rPr lang="en-US" altLang="zh-CN" b="1"/>
              <a:t>2. </a:t>
            </a:r>
            <a:r>
              <a:rPr lang="zh-CN" altLang="en-US" b="1"/>
              <a:t>逻辑表达式</a:t>
            </a:r>
            <a:endParaRPr lang="zh-CN" altLang="en-US" b="1"/>
          </a:p>
          <a:p>
            <a:pPr indent="0" fontAlgn="auto">
              <a:lnSpc>
                <a:spcPct val="150000"/>
              </a:lnSpc>
            </a:pPr>
            <a:r>
              <a:rPr lang="zh-CN" altLang="en-US" sz="1600"/>
              <a:t>用逻辑运算符将关系表达式或逻辑量连接起来的式子称为逻辑表达式。逻辑表达式的值也有两种，即</a:t>
            </a:r>
            <a:r>
              <a:rPr lang="en-US" altLang="zh-CN" sz="1600"/>
              <a:t>“</a:t>
            </a:r>
            <a:r>
              <a:rPr lang="zh-CN" altLang="en-US" sz="1600"/>
              <a:t>真</a:t>
            </a:r>
            <a:r>
              <a:rPr lang="en-US" altLang="zh-CN" sz="1600"/>
              <a:t>“</a:t>
            </a:r>
            <a:r>
              <a:rPr lang="zh-CN" altLang="en-US" sz="1600"/>
              <a:t>和</a:t>
            </a:r>
            <a:r>
              <a:rPr lang="en-US" altLang="zh-CN" sz="1600"/>
              <a:t>“</a:t>
            </a:r>
            <a:r>
              <a:rPr lang="zh-CN" altLang="en-US" sz="1600"/>
              <a:t>假</a:t>
            </a:r>
            <a:r>
              <a:rPr lang="en-US" altLang="zh-CN" sz="1600"/>
              <a:t>”</a:t>
            </a:r>
            <a:r>
              <a:rPr lang="zh-CN" altLang="en-US" sz="1600"/>
              <a:t>。</a:t>
            </a:r>
            <a:r>
              <a:rPr lang="en-US" altLang="zh-CN" sz="1600"/>
              <a:t>C </a:t>
            </a:r>
            <a:r>
              <a:rPr lang="zh-CN" altLang="en-US" sz="1600"/>
              <a:t>语言的编译系统在给出逻辑运算结果时，以数值</a:t>
            </a:r>
            <a:r>
              <a:rPr lang="en-US" altLang="zh-CN" sz="1600"/>
              <a:t>1 </a:t>
            </a:r>
            <a:r>
              <a:rPr lang="zh-CN" altLang="en-US" sz="1600"/>
              <a:t>代表</a:t>
            </a:r>
            <a:r>
              <a:rPr lang="en-US" altLang="zh-CN" sz="1600"/>
              <a:t>“</a:t>
            </a:r>
            <a:r>
              <a:rPr lang="zh-CN" altLang="en-US" sz="1600"/>
              <a:t>真</a:t>
            </a:r>
            <a:r>
              <a:rPr lang="en-US" altLang="zh-CN" sz="1600"/>
              <a:t>”</a:t>
            </a:r>
            <a:r>
              <a:rPr lang="zh-CN" altLang="en-US" sz="1600"/>
              <a:t>，以数值</a:t>
            </a:r>
            <a:r>
              <a:rPr lang="en-US" altLang="zh-CN" sz="1600"/>
              <a:t> 0 </a:t>
            </a:r>
            <a:r>
              <a:rPr lang="zh-CN" altLang="en-US" sz="1600"/>
              <a:t>代表</a:t>
            </a:r>
            <a:r>
              <a:rPr lang="en-US" altLang="zh-CN" sz="1600"/>
              <a:t>“</a:t>
            </a:r>
            <a:r>
              <a:rPr lang="zh-CN" altLang="en-US" sz="1600"/>
              <a:t>假</a:t>
            </a:r>
            <a:r>
              <a:rPr lang="en-US" altLang="zh-CN" sz="1600"/>
              <a:t>”</a:t>
            </a:r>
            <a:r>
              <a:rPr lang="zh-CN" altLang="en-US" sz="1600"/>
              <a:t>；在判断一个量的真假时，以</a:t>
            </a:r>
            <a:r>
              <a:rPr lang="en-US" altLang="zh-CN" sz="1600"/>
              <a:t> 0 </a:t>
            </a:r>
            <a:r>
              <a:rPr lang="zh-CN" altLang="en-US" sz="1600"/>
              <a:t>代表</a:t>
            </a:r>
            <a:r>
              <a:rPr lang="en-US" altLang="zh-CN" sz="1600"/>
              <a:t>“</a:t>
            </a:r>
            <a:r>
              <a:rPr lang="zh-CN" altLang="en-US" sz="1600"/>
              <a:t>假</a:t>
            </a:r>
            <a:r>
              <a:rPr lang="en-US" altLang="zh-CN" sz="1600"/>
              <a:t>”</a:t>
            </a:r>
            <a:r>
              <a:rPr lang="zh-CN" altLang="en-US" sz="1600"/>
              <a:t>，以非</a:t>
            </a:r>
            <a:r>
              <a:rPr lang="en-US" altLang="zh-CN" sz="1600"/>
              <a:t>0 </a:t>
            </a:r>
            <a:r>
              <a:rPr lang="zh-CN" altLang="en-US" sz="1600"/>
              <a:t>代表</a:t>
            </a:r>
            <a:r>
              <a:rPr lang="en-US" altLang="zh-CN" sz="1600"/>
              <a:t>“</a:t>
            </a:r>
            <a:r>
              <a:rPr lang="zh-CN" altLang="en-US" sz="1600"/>
              <a:t>真</a:t>
            </a:r>
            <a:r>
              <a:rPr lang="en-US" altLang="zh-CN" sz="1600"/>
              <a:t>”</a:t>
            </a:r>
            <a:r>
              <a:rPr lang="zh-CN" altLang="en-US" sz="1600"/>
              <a:t>。即将一个非</a:t>
            </a:r>
            <a:r>
              <a:rPr lang="en-US" altLang="zh-CN" sz="1600"/>
              <a:t> 0 </a:t>
            </a:r>
            <a:r>
              <a:rPr lang="zh-CN" altLang="en-US" sz="1600"/>
              <a:t>的数值认作为</a:t>
            </a:r>
            <a:r>
              <a:rPr lang="en-US" altLang="zh-CN" sz="1600"/>
              <a:t>“</a:t>
            </a:r>
            <a:r>
              <a:rPr lang="zh-CN" altLang="en-US" sz="1600"/>
              <a:t>真</a:t>
            </a:r>
            <a:r>
              <a:rPr lang="en-US" altLang="zh-CN" sz="1600"/>
              <a:t>”</a:t>
            </a:r>
            <a:r>
              <a:rPr lang="zh-CN" altLang="en-US" sz="1600"/>
              <a:t>。具体通过以下几个例子进行说明。</a:t>
            </a:r>
            <a:endParaRPr lang="zh-CN" altLang="en-US" sz="1600"/>
          </a:p>
          <a:p>
            <a:pPr indent="0" fontAlgn="auto">
              <a:lnSpc>
                <a:spcPct val="150000"/>
              </a:lnSpc>
            </a:pPr>
            <a:r>
              <a:rPr lang="zh-CN" altLang="en-US" sz="1600"/>
              <a:t>（</a:t>
            </a:r>
            <a:r>
              <a:rPr lang="en-US" altLang="zh-CN" sz="1600"/>
              <a:t>1</a:t>
            </a:r>
            <a:r>
              <a:rPr lang="zh-CN" altLang="en-US" sz="1600"/>
              <a:t>）若</a:t>
            </a:r>
            <a:r>
              <a:rPr lang="en-US" altLang="zh-CN" sz="1600"/>
              <a:t> a=4</a:t>
            </a:r>
            <a:r>
              <a:rPr lang="zh-CN" altLang="en-US" sz="1600"/>
              <a:t>，则</a:t>
            </a:r>
            <a:r>
              <a:rPr lang="en-US" altLang="zh-CN" sz="1600"/>
              <a:t> !a </a:t>
            </a:r>
            <a:r>
              <a:rPr lang="zh-CN" altLang="en-US" sz="1600"/>
              <a:t>的值为</a:t>
            </a:r>
            <a:r>
              <a:rPr lang="en-US" altLang="zh-CN" sz="1600"/>
              <a:t> 0</a:t>
            </a:r>
            <a:r>
              <a:rPr lang="zh-CN" altLang="en-US" sz="1600"/>
              <a:t>。（因为</a:t>
            </a:r>
            <a:r>
              <a:rPr lang="en-US" altLang="zh-CN" sz="1600"/>
              <a:t> a </a:t>
            </a:r>
            <a:r>
              <a:rPr lang="zh-CN" altLang="en-US" sz="1600"/>
              <a:t>的值为非</a:t>
            </a:r>
            <a:r>
              <a:rPr lang="en-US" altLang="zh-CN" sz="1600"/>
              <a:t> 0</a:t>
            </a:r>
            <a:r>
              <a:rPr lang="zh-CN" altLang="en-US" sz="1600"/>
              <a:t>，被认作</a:t>
            </a:r>
            <a:r>
              <a:rPr lang="en-US" altLang="zh-CN" sz="1600"/>
              <a:t>“</a:t>
            </a:r>
            <a:r>
              <a:rPr lang="zh-CN" altLang="en-US" sz="1600"/>
              <a:t>真</a:t>
            </a:r>
            <a:r>
              <a:rPr lang="en-US" altLang="zh-CN" sz="1600"/>
              <a:t>”</a:t>
            </a:r>
            <a:r>
              <a:rPr lang="zh-CN" altLang="en-US" sz="1600"/>
              <a:t>，对它进行</a:t>
            </a:r>
            <a:r>
              <a:rPr lang="en-US" altLang="zh-CN" sz="1600"/>
              <a:t>“</a:t>
            </a:r>
            <a:r>
              <a:rPr lang="zh-CN" altLang="en-US" sz="1600"/>
              <a:t>非</a:t>
            </a:r>
            <a:r>
              <a:rPr lang="en-US" altLang="zh-CN" sz="1600"/>
              <a:t>”</a:t>
            </a:r>
            <a:r>
              <a:rPr lang="zh-CN" altLang="en-US" sz="1600"/>
              <a:t>运算，得</a:t>
            </a:r>
            <a:r>
              <a:rPr lang="en-US" altLang="zh-CN" sz="1600"/>
              <a:t>“</a:t>
            </a:r>
            <a:r>
              <a:rPr lang="zh-CN" altLang="en-US" sz="1600"/>
              <a:t>假</a:t>
            </a:r>
            <a:r>
              <a:rPr lang="en-US" altLang="zh-CN" sz="1600"/>
              <a:t>”</a:t>
            </a:r>
            <a:r>
              <a:rPr lang="zh-CN" altLang="en-US" sz="1600"/>
              <a:t>，</a:t>
            </a:r>
            <a:r>
              <a:rPr lang="en-US" altLang="zh-CN" sz="1600"/>
              <a:t>“</a:t>
            </a:r>
            <a:r>
              <a:rPr lang="zh-CN" altLang="en-US" sz="1600"/>
              <a:t>假</a:t>
            </a:r>
            <a:r>
              <a:rPr lang="en-US" altLang="zh-CN" sz="1600"/>
              <a:t>”</a:t>
            </a:r>
            <a:r>
              <a:rPr lang="zh-CN" altLang="en-US" sz="1600"/>
              <a:t>用</a:t>
            </a:r>
            <a:r>
              <a:rPr lang="en-US" altLang="zh-CN" sz="1600"/>
              <a:t> 0 </a:t>
            </a:r>
            <a:r>
              <a:rPr lang="zh-CN" altLang="en-US" sz="1600"/>
              <a:t>表示。）</a:t>
            </a:r>
            <a:endParaRPr lang="zh-CN" altLang="en-US" sz="1600"/>
          </a:p>
          <a:p>
            <a:pPr indent="0" fontAlgn="auto">
              <a:lnSpc>
                <a:spcPct val="150000"/>
              </a:lnSpc>
            </a:pPr>
            <a:r>
              <a:rPr lang="zh-CN" altLang="en-US" sz="1600"/>
              <a:t>（</a:t>
            </a:r>
            <a:r>
              <a:rPr lang="en-US" altLang="zh-CN" sz="1600"/>
              <a:t>2</a:t>
            </a:r>
            <a:r>
              <a:rPr lang="zh-CN" altLang="en-US" sz="1600"/>
              <a:t>）若</a:t>
            </a:r>
            <a:r>
              <a:rPr lang="en-US" altLang="zh-CN" sz="1600"/>
              <a:t> a=4</a:t>
            </a:r>
            <a:r>
              <a:rPr lang="zh-CN" altLang="en-US" sz="1600"/>
              <a:t>，</a:t>
            </a:r>
            <a:r>
              <a:rPr lang="en-US" altLang="zh-CN" sz="1600"/>
              <a:t>b=5</a:t>
            </a:r>
            <a:r>
              <a:rPr lang="zh-CN" altLang="en-US" sz="1600"/>
              <a:t>，则</a:t>
            </a:r>
            <a:r>
              <a:rPr lang="en-US" altLang="zh-CN" sz="1600"/>
              <a:t> a&amp;&amp;b </a:t>
            </a:r>
            <a:r>
              <a:rPr lang="zh-CN" altLang="en-US" sz="1600"/>
              <a:t>的值为</a:t>
            </a:r>
            <a:r>
              <a:rPr lang="en-US" altLang="zh-CN" sz="1600"/>
              <a:t> 1</a:t>
            </a:r>
            <a:r>
              <a:rPr lang="zh-CN" altLang="en-US" sz="1600"/>
              <a:t>。（因为</a:t>
            </a:r>
            <a:r>
              <a:rPr lang="en-US" altLang="zh-CN" sz="1600"/>
              <a:t> a </a:t>
            </a:r>
            <a:r>
              <a:rPr lang="zh-CN" altLang="en-US" sz="1600"/>
              <a:t>和</a:t>
            </a:r>
            <a:r>
              <a:rPr lang="en-US" altLang="zh-CN" sz="1600"/>
              <a:t> b </a:t>
            </a:r>
            <a:r>
              <a:rPr lang="zh-CN" altLang="en-US" sz="1600"/>
              <a:t>均为非</a:t>
            </a:r>
            <a:r>
              <a:rPr lang="en-US" altLang="zh-CN" sz="1600"/>
              <a:t> 0</a:t>
            </a:r>
            <a:r>
              <a:rPr lang="zh-CN" altLang="en-US" sz="1600"/>
              <a:t>，被认为是</a:t>
            </a:r>
            <a:r>
              <a:rPr lang="en-US" altLang="zh-CN" sz="1600"/>
              <a:t>“</a:t>
            </a:r>
            <a:r>
              <a:rPr lang="zh-CN" altLang="en-US" sz="1600"/>
              <a:t>真</a:t>
            </a:r>
            <a:r>
              <a:rPr lang="en-US" altLang="zh-CN" sz="1600"/>
              <a:t>”</a:t>
            </a:r>
            <a:r>
              <a:rPr lang="zh-CN" altLang="en-US" sz="1600"/>
              <a:t>，因此</a:t>
            </a:r>
            <a:r>
              <a:rPr lang="en-US" altLang="zh-CN" sz="1600"/>
              <a:t> a&amp;&amp;b </a:t>
            </a:r>
            <a:r>
              <a:rPr lang="zh-CN" altLang="en-US" sz="1600"/>
              <a:t>的值也是</a:t>
            </a:r>
            <a:r>
              <a:rPr lang="en-US" altLang="zh-CN" sz="1600"/>
              <a:t>“</a:t>
            </a:r>
            <a:r>
              <a:rPr lang="zh-CN" altLang="en-US" sz="1600"/>
              <a:t>真</a:t>
            </a:r>
            <a:r>
              <a:rPr lang="en-US" altLang="zh-CN" sz="1600"/>
              <a:t>”</a:t>
            </a:r>
            <a:r>
              <a:rPr lang="zh-CN" altLang="en-US" sz="1600"/>
              <a:t>，</a:t>
            </a:r>
            <a:r>
              <a:rPr lang="en-US" altLang="zh-CN" sz="1600"/>
              <a:t>“</a:t>
            </a:r>
            <a:r>
              <a:rPr lang="zh-CN" altLang="en-US" sz="1600"/>
              <a:t>真</a:t>
            </a:r>
            <a:r>
              <a:rPr lang="en-US" altLang="zh-CN" sz="1600"/>
              <a:t>”</a:t>
            </a:r>
            <a:r>
              <a:rPr lang="zh-CN" altLang="en-US" sz="1600"/>
              <a:t>用</a:t>
            </a:r>
            <a:r>
              <a:rPr lang="en-US" altLang="zh-CN" sz="1600"/>
              <a:t> 1 </a:t>
            </a:r>
            <a:r>
              <a:rPr lang="zh-CN" altLang="en-US" sz="1600"/>
              <a:t>表示。）</a:t>
            </a:r>
            <a:endParaRPr lang="zh-CN" altLang="en-US" sz="1600"/>
          </a:p>
          <a:p>
            <a:pPr indent="0" fontAlgn="auto">
              <a:lnSpc>
                <a:spcPct val="150000"/>
              </a:lnSpc>
            </a:pPr>
            <a:r>
              <a:rPr lang="zh-CN" altLang="en-US" sz="1600"/>
              <a:t>（</a:t>
            </a:r>
            <a:r>
              <a:rPr lang="en-US" altLang="zh-CN" sz="1600"/>
              <a:t>3</a:t>
            </a:r>
            <a:r>
              <a:rPr lang="zh-CN" altLang="en-US" sz="1600"/>
              <a:t>）若</a:t>
            </a:r>
            <a:r>
              <a:rPr lang="en-US" altLang="zh-CN" sz="1600"/>
              <a:t> a=4</a:t>
            </a:r>
            <a:r>
              <a:rPr lang="zh-CN" altLang="en-US" sz="1600"/>
              <a:t>，</a:t>
            </a:r>
            <a:r>
              <a:rPr lang="en-US" altLang="zh-CN" sz="1600"/>
              <a:t>b=5</a:t>
            </a:r>
            <a:r>
              <a:rPr lang="zh-CN" altLang="en-US" sz="1600"/>
              <a:t>，则</a:t>
            </a:r>
            <a:r>
              <a:rPr lang="en-US" altLang="zh-CN" sz="1600"/>
              <a:t> a||b </a:t>
            </a:r>
            <a:r>
              <a:rPr lang="zh-CN" altLang="en-US" sz="1600"/>
              <a:t>的值为</a:t>
            </a:r>
            <a:r>
              <a:rPr lang="en-US" altLang="zh-CN" sz="1600"/>
              <a:t> 1</a:t>
            </a:r>
            <a:r>
              <a:rPr lang="zh-CN" altLang="en-US" sz="1600"/>
              <a:t>。</a:t>
            </a:r>
            <a:endParaRPr lang="zh-CN" altLang="en-US" sz="1600"/>
          </a:p>
          <a:p>
            <a:pPr indent="0" fontAlgn="auto">
              <a:lnSpc>
                <a:spcPct val="150000"/>
              </a:lnSpc>
            </a:pPr>
            <a:r>
              <a:rPr lang="zh-CN" altLang="en-US" sz="1600"/>
              <a:t>（</a:t>
            </a:r>
            <a:r>
              <a:rPr lang="en-US" altLang="zh-CN" sz="1600"/>
              <a:t>4</a:t>
            </a:r>
            <a:r>
              <a:rPr lang="zh-CN" altLang="en-US" sz="1600"/>
              <a:t>）若</a:t>
            </a:r>
            <a:r>
              <a:rPr lang="en-US" altLang="zh-CN" sz="1600"/>
              <a:t> a=4</a:t>
            </a:r>
            <a:r>
              <a:rPr lang="zh-CN" altLang="en-US" sz="1600"/>
              <a:t>，</a:t>
            </a:r>
            <a:r>
              <a:rPr lang="en-US" altLang="zh-CN" sz="1600"/>
              <a:t>b=5</a:t>
            </a:r>
            <a:r>
              <a:rPr lang="zh-CN" altLang="en-US" sz="1600"/>
              <a:t>，则！</a:t>
            </a:r>
            <a:r>
              <a:rPr lang="en-US" altLang="zh-CN" sz="1600"/>
              <a:t> a||b </a:t>
            </a:r>
            <a:r>
              <a:rPr lang="zh-CN" altLang="en-US" sz="1600"/>
              <a:t>的值为</a:t>
            </a:r>
            <a:r>
              <a:rPr lang="en-US" altLang="zh-CN" sz="1600"/>
              <a:t> 1</a:t>
            </a:r>
            <a:r>
              <a:rPr lang="zh-CN" altLang="en-US" sz="1600"/>
              <a:t>。</a:t>
            </a:r>
            <a:endParaRPr lang="zh-CN" altLang="en-US" sz="1600"/>
          </a:p>
          <a:p>
            <a:pPr indent="0" fontAlgn="auto">
              <a:lnSpc>
                <a:spcPct val="150000"/>
              </a:lnSpc>
            </a:pPr>
            <a:r>
              <a:rPr lang="zh-CN" altLang="en-US" sz="1600"/>
              <a:t>（</a:t>
            </a:r>
            <a:r>
              <a:rPr lang="en-US" altLang="zh-CN" sz="1600"/>
              <a:t>5</a:t>
            </a:r>
            <a:r>
              <a:rPr lang="zh-CN" altLang="en-US" sz="1600"/>
              <a:t>）</a:t>
            </a:r>
            <a:r>
              <a:rPr lang="en-US" altLang="zh-CN" sz="1600"/>
              <a:t>4&amp;&amp;0||2 </a:t>
            </a:r>
            <a:r>
              <a:rPr lang="zh-CN" altLang="en-US" sz="1600"/>
              <a:t>的值为</a:t>
            </a:r>
            <a:r>
              <a:rPr lang="en-US" altLang="zh-CN" sz="1600"/>
              <a:t> 1</a:t>
            </a:r>
            <a:r>
              <a:rPr lang="zh-CN" altLang="en-US" sz="1600"/>
              <a:t>。</a:t>
            </a:r>
            <a:endParaRPr lang="zh-CN" altLang="en-US" sz="1600"/>
          </a:p>
          <a:p>
            <a:pPr indent="0" fontAlgn="auto">
              <a:lnSpc>
                <a:spcPct val="150000"/>
              </a:lnSpc>
            </a:pPr>
            <a:r>
              <a:rPr lang="zh-CN" altLang="en-US" sz="1600"/>
              <a:t>通过以上几个例子可以看出，由系统给出的逻辑运算结果不是</a:t>
            </a:r>
            <a:r>
              <a:rPr lang="en-US" altLang="zh-CN" sz="1600"/>
              <a:t> 0 </a:t>
            </a:r>
            <a:r>
              <a:rPr lang="zh-CN" altLang="en-US" sz="1600"/>
              <a:t>就是</a:t>
            </a:r>
            <a:r>
              <a:rPr lang="en-US" altLang="zh-CN" sz="1600"/>
              <a:t> 1</a:t>
            </a:r>
            <a:r>
              <a:rPr lang="zh-CN" altLang="en-US" sz="1600"/>
              <a:t>，不可能是其他数值。而在逻辑表达式中作为参加逻辑运算的运算对象（操作数）可以是</a:t>
            </a:r>
            <a:r>
              <a:rPr lang="en-US" altLang="zh-CN" sz="1600"/>
              <a:t> 0</a:t>
            </a:r>
            <a:r>
              <a:rPr lang="zh-CN" altLang="en-US" sz="1600"/>
              <a:t>（</a:t>
            </a:r>
            <a:r>
              <a:rPr lang="en-US" altLang="zh-CN" sz="1600"/>
              <a:t>0 </a:t>
            </a:r>
            <a:r>
              <a:rPr lang="zh-CN" altLang="en-US" sz="1600"/>
              <a:t>按</a:t>
            </a:r>
            <a:r>
              <a:rPr lang="en-US" altLang="zh-CN" sz="1600"/>
              <a:t>“</a:t>
            </a:r>
            <a:r>
              <a:rPr lang="zh-CN" altLang="en-US" sz="1600"/>
              <a:t>假</a:t>
            </a:r>
            <a:r>
              <a:rPr lang="en-US" altLang="zh-CN" sz="1600"/>
              <a:t>”</a:t>
            </a:r>
            <a:r>
              <a:rPr lang="zh-CN" altLang="en-US" sz="1600"/>
              <a:t>对待）或任何非</a:t>
            </a:r>
            <a:r>
              <a:rPr lang="en-US" altLang="zh-CN" sz="1600"/>
              <a:t> 0 </a:t>
            </a:r>
            <a:r>
              <a:rPr lang="zh-CN" altLang="en-US" sz="1600"/>
              <a:t>的数值（非</a:t>
            </a:r>
            <a:r>
              <a:rPr lang="en-US" altLang="zh-CN" sz="1600"/>
              <a:t> 0 </a:t>
            </a:r>
            <a:r>
              <a:rPr lang="zh-CN" altLang="en-US" sz="1600"/>
              <a:t>的数值按</a:t>
            </a:r>
            <a:r>
              <a:rPr lang="en-US" altLang="zh-CN" sz="1600"/>
              <a:t>“</a:t>
            </a:r>
            <a:r>
              <a:rPr lang="zh-CN" altLang="en-US" sz="1600"/>
              <a:t>真</a:t>
            </a:r>
            <a:r>
              <a:rPr lang="en-US" altLang="zh-CN" sz="1600"/>
              <a:t>”</a:t>
            </a:r>
            <a:r>
              <a:rPr lang="zh-CN" altLang="en-US" sz="1600"/>
              <a:t>对待）。</a:t>
            </a:r>
            <a:endParaRPr lang="zh-CN" altLang="en-US" sz="1600"/>
          </a:p>
          <a:p>
            <a:pPr indent="0" fontAlgn="auto">
              <a:lnSpc>
                <a:spcPct val="150000"/>
              </a:lnSpc>
            </a:pPr>
            <a:r>
              <a:rPr lang="zh-CN" altLang="en-US" sz="1600"/>
              <a:t>【注意】如果在一个表达式中不同位置上出现数值，应区分哪些是作为数值运算或关系运算的对象，哪些是作为逻辑运算的对象。例如：</a:t>
            </a:r>
            <a:r>
              <a:rPr lang="en-US" altLang="zh-CN" sz="1600"/>
              <a:t>5&gt;3&amp;&amp;2||8&lt;4-!0</a:t>
            </a:r>
            <a:endParaRPr lang="en-US" altLang="zh-CN" sz="1600"/>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753235" y="1356360"/>
            <a:ext cx="8874125" cy="5077460"/>
          </a:xfrm>
          <a:prstGeom prst="rect">
            <a:avLst/>
          </a:prstGeom>
          <a:noFill/>
        </p:spPr>
        <p:txBody>
          <a:bodyPr wrap="square" rtlCol="0">
            <a:spAutoFit/>
          </a:bodyPr>
          <a:p>
            <a:pPr indent="0" fontAlgn="auto">
              <a:lnSpc>
                <a:spcPct val="200000"/>
              </a:lnSpc>
            </a:pPr>
            <a:r>
              <a:rPr lang="zh-CN" altLang="en-US"/>
              <a:t>下列条件对应的关系表达式或逻辑表达式为：</a:t>
            </a:r>
            <a:endParaRPr lang="zh-CN" altLang="en-US"/>
          </a:p>
          <a:p>
            <a:pPr indent="0" fontAlgn="auto">
              <a:lnSpc>
                <a:spcPct val="200000"/>
              </a:lnSpc>
            </a:pPr>
            <a:r>
              <a:rPr lang="zh-CN" altLang="en-US"/>
              <a:t>（</a:t>
            </a:r>
            <a:r>
              <a:rPr lang="en-US" altLang="zh-CN"/>
              <a:t>1</a:t>
            </a:r>
            <a:r>
              <a:rPr lang="zh-CN" altLang="en-US"/>
              <a:t>）判断</a:t>
            </a:r>
            <a:r>
              <a:rPr lang="en-US" altLang="zh-CN"/>
              <a:t> x </a:t>
            </a:r>
            <a:r>
              <a:rPr lang="zh-CN" altLang="en-US"/>
              <a:t>是否为奇数。</a:t>
            </a:r>
            <a:endParaRPr lang="zh-CN" altLang="en-US"/>
          </a:p>
          <a:p>
            <a:pPr indent="0" fontAlgn="auto">
              <a:lnSpc>
                <a:spcPct val="200000"/>
              </a:lnSpc>
            </a:pPr>
            <a:r>
              <a:rPr lang="en-US" altLang="zh-CN"/>
              <a:t>x%2==1</a:t>
            </a:r>
            <a:endParaRPr lang="en-US" altLang="zh-CN"/>
          </a:p>
          <a:p>
            <a:pPr indent="0" fontAlgn="auto">
              <a:lnSpc>
                <a:spcPct val="200000"/>
              </a:lnSpc>
            </a:pPr>
            <a:r>
              <a:rPr lang="zh-CN" altLang="en-US"/>
              <a:t>（</a:t>
            </a:r>
            <a:r>
              <a:rPr lang="en-US" altLang="zh-CN"/>
              <a:t>2</a:t>
            </a:r>
            <a:r>
              <a:rPr lang="zh-CN" altLang="en-US"/>
              <a:t>）判断字符变量</a:t>
            </a:r>
            <a:r>
              <a:rPr lang="en-US" altLang="zh-CN"/>
              <a:t> ch </a:t>
            </a:r>
            <a:r>
              <a:rPr lang="zh-CN" altLang="en-US"/>
              <a:t>是否为英文字母。</a:t>
            </a:r>
            <a:endParaRPr lang="zh-CN" altLang="en-US"/>
          </a:p>
          <a:p>
            <a:pPr indent="0" fontAlgn="auto">
              <a:lnSpc>
                <a:spcPct val="200000"/>
              </a:lnSpc>
            </a:pPr>
            <a:r>
              <a:rPr lang="en-US" altLang="zh-CN"/>
              <a:t>ch&gt;='a' &amp;&amp; ch&lt;='z' || ch&gt;='A' &amp;&amp; ch&lt;='Z'</a:t>
            </a:r>
            <a:endParaRPr lang="en-US" altLang="zh-CN"/>
          </a:p>
          <a:p>
            <a:pPr indent="0" fontAlgn="auto">
              <a:lnSpc>
                <a:spcPct val="200000"/>
              </a:lnSpc>
            </a:pPr>
            <a:r>
              <a:rPr lang="zh-CN" altLang="en-US"/>
              <a:t>（</a:t>
            </a:r>
            <a:r>
              <a:rPr lang="en-US" altLang="zh-CN"/>
              <a:t>3</a:t>
            </a:r>
            <a:r>
              <a:rPr lang="zh-CN" altLang="en-US"/>
              <a:t>）判断</a:t>
            </a:r>
            <a:r>
              <a:rPr lang="en-US" altLang="zh-CN"/>
              <a:t> year </a:t>
            </a:r>
            <a:r>
              <a:rPr lang="zh-CN" altLang="en-US"/>
              <a:t>是否为闰年。</a:t>
            </a:r>
            <a:endParaRPr lang="zh-CN" altLang="en-US"/>
          </a:p>
          <a:p>
            <a:pPr indent="0" fontAlgn="auto">
              <a:lnSpc>
                <a:spcPct val="200000"/>
              </a:lnSpc>
            </a:pPr>
            <a:r>
              <a:rPr lang="en-US" altLang="zh-CN"/>
              <a:t>year%4==0 &amp;&amp; year%100!=0 || year%400==0</a:t>
            </a:r>
            <a:endParaRPr lang="en-US" altLang="zh-CN"/>
          </a:p>
          <a:p>
            <a:pPr indent="0" fontAlgn="auto">
              <a:lnSpc>
                <a:spcPct val="200000"/>
              </a:lnSpc>
            </a:pPr>
            <a:r>
              <a:rPr lang="zh-CN" altLang="en-US" b="1"/>
              <a:t>【测一测】</a:t>
            </a:r>
            <a:endParaRPr lang="zh-CN" altLang="en-US" b="1"/>
          </a:p>
          <a:p>
            <a:pPr indent="0" fontAlgn="auto">
              <a:lnSpc>
                <a:spcPct val="200000"/>
              </a:lnSpc>
            </a:pPr>
            <a:r>
              <a:rPr lang="zh-CN" altLang="en-US"/>
              <a:t>判断三个实数</a:t>
            </a:r>
            <a:r>
              <a:rPr lang="en-US" altLang="zh-CN"/>
              <a:t> a</a:t>
            </a:r>
            <a:r>
              <a:rPr lang="zh-CN" altLang="en-US"/>
              <a:t>，</a:t>
            </a:r>
            <a:r>
              <a:rPr lang="en-US" altLang="zh-CN"/>
              <a:t>b</a:t>
            </a:r>
            <a:r>
              <a:rPr lang="zh-CN" altLang="en-US"/>
              <a:t>，</a:t>
            </a:r>
            <a:r>
              <a:rPr lang="en-US" altLang="zh-CN"/>
              <a:t>c </a:t>
            </a:r>
            <a:r>
              <a:rPr lang="zh-CN" altLang="en-US"/>
              <a:t>能否构成一个三角形。</a:t>
            </a: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4905125" y="250178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r>
              <a:rPr lang="zh-CN" altLang="en-US">
                <a:solidFill>
                  <a:schemeClr val="accent1">
                    <a:lumMod val="75000"/>
                  </a:schemeClr>
                </a:solidFill>
              </a:rPr>
              <a:t>数据类型的转换</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05</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itchFamily="2" charset="-122"/>
              </a:defRPr>
            </a:lvl1pPr>
            <a:lvl2pPr marL="742950" indent="-285750" defTabSz="1216025" eaLnBrk="0" hangingPunct="0">
              <a:defRPr>
                <a:solidFill>
                  <a:schemeClr val="tx1"/>
                </a:solidFill>
                <a:latin typeface="Calibri" panose="020F0502020204030204" pitchFamily="34" charset="0"/>
                <a:ea typeface="宋体" pitchFamily="2" charset="-122"/>
              </a:defRPr>
            </a:lvl2pPr>
            <a:lvl3pPr marL="1143000" indent="-228600" defTabSz="1216025" eaLnBrk="0" hangingPunct="0">
              <a:defRPr>
                <a:solidFill>
                  <a:schemeClr val="tx1"/>
                </a:solidFill>
                <a:latin typeface="Calibri" panose="020F0502020204030204" pitchFamily="34" charset="0"/>
                <a:ea typeface="宋体" pitchFamily="2" charset="-122"/>
              </a:defRPr>
            </a:lvl3pPr>
            <a:lvl4pPr marL="1600200" indent="-228600" defTabSz="1216025" eaLnBrk="0" hangingPunct="0">
              <a:defRPr>
                <a:solidFill>
                  <a:schemeClr val="tx1"/>
                </a:solidFill>
                <a:latin typeface="Calibri" panose="020F0502020204030204" pitchFamily="34" charset="0"/>
                <a:ea typeface="宋体" pitchFamily="2" charset="-122"/>
              </a:defRPr>
            </a:lvl4pPr>
            <a:lvl5pPr marL="2057400" indent="-228600" defTabSz="1216025" eaLnBrk="0" hangingPunct="0">
              <a:defRPr>
                <a:solidFill>
                  <a:schemeClr val="tx1"/>
                </a:solidFill>
                <a:latin typeface="Calibri" panose="020F0502020204030204"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能正确描述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C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的编译系统对不同类型数据进行运算时的转换规则；</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能根据编程需要进行强制类型转换；</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能够领会</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变则通，通则存，存则发</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的精髓，拒绝做一个</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墨守成规</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itchFamily="2" charset="-122"/>
              </a:defRPr>
            </a:lvl1pPr>
            <a:lvl2pPr marL="742950" indent="-285750" defTabSz="1216025" eaLnBrk="0" hangingPunct="0">
              <a:defRPr>
                <a:solidFill>
                  <a:schemeClr val="tx1"/>
                </a:solidFill>
                <a:latin typeface="Calibri" panose="020F0502020204030204" pitchFamily="34" charset="0"/>
                <a:ea typeface="宋体" pitchFamily="2" charset="-122"/>
              </a:defRPr>
            </a:lvl2pPr>
            <a:lvl3pPr marL="1143000" indent="-228600" defTabSz="1216025" eaLnBrk="0" hangingPunct="0">
              <a:defRPr>
                <a:solidFill>
                  <a:schemeClr val="tx1"/>
                </a:solidFill>
                <a:latin typeface="Calibri" panose="020F0502020204030204" pitchFamily="34" charset="0"/>
                <a:ea typeface="宋体" pitchFamily="2" charset="-122"/>
              </a:defRPr>
            </a:lvl3pPr>
            <a:lvl4pPr marL="1600200" indent="-228600" defTabSz="1216025" eaLnBrk="0" hangingPunct="0">
              <a:defRPr>
                <a:solidFill>
                  <a:schemeClr val="tx1"/>
                </a:solidFill>
                <a:latin typeface="Calibri" panose="020F0502020204030204" pitchFamily="34" charset="0"/>
                <a:ea typeface="宋体" pitchFamily="2" charset="-122"/>
              </a:defRPr>
            </a:lvl4pPr>
            <a:lvl5pPr marL="2057400" indent="-228600" defTabSz="1216025" eaLnBrk="0" hangingPunct="0">
              <a:defRPr>
                <a:solidFill>
                  <a:schemeClr val="tx1"/>
                </a:solidFill>
                <a:latin typeface="Calibri" panose="020F0502020204030204"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若有定义：</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int b=7</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fl oat a=2.5</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c=4.7</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；则下面表达式的值是多少？</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a+(int)(b/3*(int)(a+c)/2)%4</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6121400" cy="39439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282065"/>
            <a:ext cx="558038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一、自动类型转换</a:t>
            </a:r>
            <a:endParaRPr lang="zh-CN" altLang="en-US" sz="32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语言中，允许不同类型的数据进行混合运算。例如：</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20+1.5-345.678*‘a’</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是一个合法的表达式。在进行运算时，</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编译系统将自动进行必要的数据类型转换，然后再进行运算。转换规则如图</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2-5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图中，横向箭头表示必定的转换，如字符数据必先转换为整数，</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short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型转换为</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int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型，</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fl oat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型数据在运算时一律先转换成双精度型，以提高运算精度（即使两个</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fl oat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型数据相加，也先都转化成</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double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型，然后再相加）。</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3" name="图片 2"/>
          <p:cNvPicPr>
            <a:picLocks noChangeAspect="1"/>
          </p:cNvPicPr>
          <p:nvPr/>
        </p:nvPicPr>
        <p:blipFill>
          <a:blip r:embed="rId9"/>
          <a:stretch>
            <a:fillRect/>
          </a:stretch>
        </p:blipFill>
        <p:spPr>
          <a:xfrm>
            <a:off x="7441565" y="1754505"/>
            <a:ext cx="3794125" cy="299339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32" name="图片 31"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31" name="图片 30"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30" name="图片 29"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40" name="稻壳儿：耗崽 5"/>
          <p:cNvSpPr txBox="1"/>
          <p:nvPr/>
        </p:nvSpPr>
        <p:spPr>
          <a:xfrm>
            <a:off x="1008063" y="859475"/>
            <a:ext cx="10653705" cy="492125"/>
          </a:xfrm>
          <a:prstGeom prst="rect">
            <a:avLst/>
          </a:prstGeom>
          <a:noFill/>
        </p:spPr>
        <p:txBody>
          <a:bodyPr wrap="square" lIns="0" tIns="0" rIns="0" bIns="0" rtlCol="0">
            <a:spAutoFit/>
          </a:bodyPr>
          <a:lstStyle/>
          <a:p>
            <a:pPr lvl="0"/>
            <a:r>
              <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二、强制类型转换</a:t>
            </a:r>
            <a:endParaRPr lang="zh-CN" altLang="en-US" sz="32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2" name="稻壳儿：耗崽 7"/>
          <p:cNvSpPr/>
          <p:nvPr>
            <p:custDataLst>
              <p:tags r:id="rId7"/>
            </p:custDataLst>
          </p:nvPr>
        </p:nvSpPr>
        <p:spPr>
          <a:xfrm>
            <a:off x="838835" y="1659255"/>
            <a:ext cx="4068445" cy="1900555"/>
          </a:xfrm>
          <a:prstGeom prst="rect">
            <a:avLst/>
          </a:prstGeom>
          <a:solidFill>
            <a:srgbClr val="FFFDF5"/>
          </a:solidFill>
          <a:ln>
            <a:solidFill>
              <a:schemeClr val="accent1">
                <a:alpha val="49000"/>
              </a:schemeClr>
            </a:solidFill>
          </a:ln>
          <a:effectLst>
            <a:outerShdw blurRad="63500" algn="ctr" rotWithShape="0">
              <a:schemeClr val="l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2" name="稻壳儿：耗崽 16-1"/>
          <p:cNvSpPr>
            <a:spLocks noEditPoints="1"/>
          </p:cNvSpPr>
          <p:nvPr>
            <p:custDataLst>
              <p:tags r:id="rId8"/>
            </p:custDataLst>
          </p:nvPr>
        </p:nvSpPr>
        <p:spPr bwMode="auto">
          <a:xfrm>
            <a:off x="1008380" y="1946910"/>
            <a:ext cx="285115" cy="364490"/>
          </a:xfrm>
          <a:custGeom>
            <a:avLst/>
            <a:gdLst>
              <a:gd name="T0" fmla="*/ 142 w 4336"/>
              <a:gd name="T1" fmla="*/ 61 h 5559"/>
              <a:gd name="T2" fmla="*/ 336 w 4336"/>
              <a:gd name="T3" fmla="*/ 1 h 5559"/>
              <a:gd name="T4" fmla="*/ 2912 w 4336"/>
              <a:gd name="T5" fmla="*/ 1 h 5559"/>
              <a:gd name="T6" fmla="*/ 3161 w 4336"/>
              <a:gd name="T7" fmla="*/ 106 h 5559"/>
              <a:gd name="T8" fmla="*/ 4221 w 4336"/>
              <a:gd name="T9" fmla="*/ 1186 h 5559"/>
              <a:gd name="T10" fmla="*/ 4330 w 4336"/>
              <a:gd name="T11" fmla="*/ 1443 h 5559"/>
              <a:gd name="T12" fmla="*/ 4333 w 4336"/>
              <a:gd name="T13" fmla="*/ 4091 h 5559"/>
              <a:gd name="T14" fmla="*/ 4336 w 4336"/>
              <a:gd name="T15" fmla="*/ 4180 h 5559"/>
              <a:gd name="T16" fmla="*/ 4336 w 4336"/>
              <a:gd name="T17" fmla="*/ 5238 h 5559"/>
              <a:gd name="T18" fmla="*/ 4318 w 4336"/>
              <a:gd name="T19" fmla="*/ 5329 h 5559"/>
              <a:gd name="T20" fmla="*/ 4187 w 4336"/>
              <a:gd name="T21" fmla="*/ 5502 h 5559"/>
              <a:gd name="T22" fmla="*/ 4004 w 4336"/>
              <a:gd name="T23" fmla="*/ 5556 h 5559"/>
              <a:gd name="T24" fmla="*/ 400 w 4336"/>
              <a:gd name="T25" fmla="*/ 5556 h 5559"/>
              <a:gd name="T26" fmla="*/ 284 w 4336"/>
              <a:gd name="T27" fmla="*/ 5552 h 5559"/>
              <a:gd name="T28" fmla="*/ 110 w 4336"/>
              <a:gd name="T29" fmla="*/ 5461 h 5559"/>
              <a:gd name="T30" fmla="*/ 11 w 4336"/>
              <a:gd name="T31" fmla="*/ 5272 h 5559"/>
              <a:gd name="T32" fmla="*/ 6 w 4336"/>
              <a:gd name="T33" fmla="*/ 5151 h 5559"/>
              <a:gd name="T34" fmla="*/ 3 w 4336"/>
              <a:gd name="T35" fmla="*/ 1923 h 5559"/>
              <a:gd name="T36" fmla="*/ 0 w 4336"/>
              <a:gd name="T37" fmla="*/ 1874 h 5559"/>
              <a:gd name="T38" fmla="*/ 0 w 4336"/>
              <a:gd name="T39" fmla="*/ 316 h 5559"/>
              <a:gd name="T40" fmla="*/ 13 w 4336"/>
              <a:gd name="T41" fmla="*/ 244 h 5559"/>
              <a:gd name="T42" fmla="*/ 142 w 4336"/>
              <a:gd name="T43" fmla="*/ 61 h 5559"/>
              <a:gd name="T44" fmla="*/ 276 w 4336"/>
              <a:gd name="T45" fmla="*/ 239 h 5559"/>
              <a:gd name="T46" fmla="*/ 218 w 4336"/>
              <a:gd name="T47" fmla="*/ 343 h 5559"/>
              <a:gd name="T48" fmla="*/ 223 w 4336"/>
              <a:gd name="T49" fmla="*/ 5203 h 5559"/>
              <a:gd name="T50" fmla="*/ 235 w 4336"/>
              <a:gd name="T51" fmla="*/ 5268 h 5559"/>
              <a:gd name="T52" fmla="*/ 340 w 4336"/>
              <a:gd name="T53" fmla="*/ 5334 h 5559"/>
              <a:gd name="T54" fmla="*/ 4004 w 4336"/>
              <a:gd name="T55" fmla="*/ 5334 h 5559"/>
              <a:gd name="T56" fmla="*/ 4118 w 4336"/>
              <a:gd name="T57" fmla="*/ 5215 h 5559"/>
              <a:gd name="T58" fmla="*/ 4113 w 4336"/>
              <a:gd name="T59" fmla="*/ 1481 h 5559"/>
              <a:gd name="T60" fmla="*/ 2890 w 4336"/>
              <a:gd name="T61" fmla="*/ 1481 h 5559"/>
              <a:gd name="T62" fmla="*/ 2890 w 4336"/>
              <a:gd name="T63" fmla="*/ 223 h 5559"/>
              <a:gd name="T64" fmla="*/ 340 w 4336"/>
              <a:gd name="T65" fmla="*/ 223 h 5559"/>
              <a:gd name="T66" fmla="*/ 276 w 4336"/>
              <a:gd name="T67" fmla="*/ 239 h 5559"/>
              <a:gd name="T68" fmla="*/ 3113 w 4336"/>
              <a:gd name="T69" fmla="*/ 373 h 5559"/>
              <a:gd name="T70" fmla="*/ 3112 w 4336"/>
              <a:gd name="T71" fmla="*/ 1259 h 5559"/>
              <a:gd name="T72" fmla="*/ 3981 w 4336"/>
              <a:gd name="T73" fmla="*/ 1259 h 5559"/>
              <a:gd name="T74" fmla="*/ 3113 w 4336"/>
              <a:gd name="T75" fmla="*/ 373 h 5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36" h="5559">
                <a:moveTo>
                  <a:pt x="142" y="61"/>
                </a:moveTo>
                <a:cubicBezTo>
                  <a:pt x="198" y="21"/>
                  <a:pt x="267" y="1"/>
                  <a:pt x="336" y="1"/>
                </a:cubicBezTo>
                <a:cubicBezTo>
                  <a:pt x="1195" y="1"/>
                  <a:pt x="2053" y="1"/>
                  <a:pt x="2912" y="1"/>
                </a:cubicBezTo>
                <a:cubicBezTo>
                  <a:pt x="3004" y="0"/>
                  <a:pt x="3099" y="37"/>
                  <a:pt x="3161" y="106"/>
                </a:cubicBezTo>
                <a:cubicBezTo>
                  <a:pt x="3514" y="466"/>
                  <a:pt x="3867" y="826"/>
                  <a:pt x="4221" y="1186"/>
                </a:cubicBezTo>
                <a:cubicBezTo>
                  <a:pt x="4294" y="1249"/>
                  <a:pt x="4329" y="1348"/>
                  <a:pt x="4330" y="1443"/>
                </a:cubicBezTo>
                <a:cubicBezTo>
                  <a:pt x="4331" y="2326"/>
                  <a:pt x="4332" y="3208"/>
                  <a:pt x="4333" y="4091"/>
                </a:cubicBezTo>
                <a:cubicBezTo>
                  <a:pt x="4334" y="4121"/>
                  <a:pt x="4331" y="4150"/>
                  <a:pt x="4336" y="4180"/>
                </a:cubicBezTo>
                <a:cubicBezTo>
                  <a:pt x="4336" y="5238"/>
                  <a:pt x="4336" y="5238"/>
                  <a:pt x="4336" y="5238"/>
                </a:cubicBezTo>
                <a:cubicBezTo>
                  <a:pt x="4332" y="5268"/>
                  <a:pt x="4329" y="5299"/>
                  <a:pt x="4318" y="5329"/>
                </a:cubicBezTo>
                <a:cubicBezTo>
                  <a:pt x="4296" y="5399"/>
                  <a:pt x="4249" y="5461"/>
                  <a:pt x="4187" y="5502"/>
                </a:cubicBezTo>
                <a:cubicBezTo>
                  <a:pt x="4133" y="5537"/>
                  <a:pt x="4068" y="5556"/>
                  <a:pt x="4004" y="5556"/>
                </a:cubicBezTo>
                <a:cubicBezTo>
                  <a:pt x="2803" y="5556"/>
                  <a:pt x="1601" y="5556"/>
                  <a:pt x="400" y="5556"/>
                </a:cubicBezTo>
                <a:cubicBezTo>
                  <a:pt x="361" y="5556"/>
                  <a:pt x="322" y="5559"/>
                  <a:pt x="284" y="5552"/>
                </a:cubicBezTo>
                <a:cubicBezTo>
                  <a:pt x="218" y="5541"/>
                  <a:pt x="157" y="5508"/>
                  <a:pt x="110" y="5461"/>
                </a:cubicBezTo>
                <a:cubicBezTo>
                  <a:pt x="58" y="5411"/>
                  <a:pt x="23" y="5343"/>
                  <a:pt x="11" y="5272"/>
                </a:cubicBezTo>
                <a:cubicBezTo>
                  <a:pt x="4" y="5232"/>
                  <a:pt x="6" y="5191"/>
                  <a:pt x="6" y="5151"/>
                </a:cubicBezTo>
                <a:cubicBezTo>
                  <a:pt x="5" y="4075"/>
                  <a:pt x="4" y="2999"/>
                  <a:pt x="3" y="1923"/>
                </a:cubicBezTo>
                <a:cubicBezTo>
                  <a:pt x="3" y="1907"/>
                  <a:pt x="4" y="1890"/>
                  <a:pt x="0" y="1874"/>
                </a:cubicBezTo>
                <a:cubicBezTo>
                  <a:pt x="0" y="316"/>
                  <a:pt x="0" y="316"/>
                  <a:pt x="0" y="316"/>
                </a:cubicBezTo>
                <a:cubicBezTo>
                  <a:pt x="4" y="292"/>
                  <a:pt x="6" y="268"/>
                  <a:pt x="13" y="244"/>
                </a:cubicBezTo>
                <a:cubicBezTo>
                  <a:pt x="33" y="170"/>
                  <a:pt x="79" y="104"/>
                  <a:pt x="142" y="61"/>
                </a:cubicBezTo>
                <a:close/>
                <a:moveTo>
                  <a:pt x="276" y="239"/>
                </a:moveTo>
                <a:cubicBezTo>
                  <a:pt x="240" y="260"/>
                  <a:pt x="217" y="301"/>
                  <a:pt x="218" y="343"/>
                </a:cubicBezTo>
                <a:cubicBezTo>
                  <a:pt x="220" y="1963"/>
                  <a:pt x="221" y="3583"/>
                  <a:pt x="223" y="5203"/>
                </a:cubicBezTo>
                <a:cubicBezTo>
                  <a:pt x="222" y="5225"/>
                  <a:pt x="224" y="5248"/>
                  <a:pt x="235" y="5268"/>
                </a:cubicBezTo>
                <a:cubicBezTo>
                  <a:pt x="253" y="5308"/>
                  <a:pt x="296" y="5335"/>
                  <a:pt x="340" y="5334"/>
                </a:cubicBezTo>
                <a:cubicBezTo>
                  <a:pt x="1561" y="5334"/>
                  <a:pt x="2783" y="5334"/>
                  <a:pt x="4004" y="5334"/>
                </a:cubicBezTo>
                <a:cubicBezTo>
                  <a:pt x="4066" y="5334"/>
                  <a:pt x="4121" y="5277"/>
                  <a:pt x="4118" y="5215"/>
                </a:cubicBezTo>
                <a:cubicBezTo>
                  <a:pt x="4116" y="3970"/>
                  <a:pt x="4115" y="2726"/>
                  <a:pt x="4113" y="1481"/>
                </a:cubicBezTo>
                <a:cubicBezTo>
                  <a:pt x="3705" y="1481"/>
                  <a:pt x="3298" y="1481"/>
                  <a:pt x="2890" y="1481"/>
                </a:cubicBezTo>
                <a:cubicBezTo>
                  <a:pt x="2890" y="1062"/>
                  <a:pt x="2890" y="643"/>
                  <a:pt x="2890" y="223"/>
                </a:cubicBezTo>
                <a:cubicBezTo>
                  <a:pt x="2040" y="223"/>
                  <a:pt x="1190" y="223"/>
                  <a:pt x="340" y="223"/>
                </a:cubicBezTo>
                <a:cubicBezTo>
                  <a:pt x="318" y="223"/>
                  <a:pt x="295" y="228"/>
                  <a:pt x="276" y="239"/>
                </a:cubicBezTo>
                <a:close/>
                <a:moveTo>
                  <a:pt x="3113" y="373"/>
                </a:moveTo>
                <a:cubicBezTo>
                  <a:pt x="3112" y="669"/>
                  <a:pt x="3113" y="964"/>
                  <a:pt x="3112" y="1259"/>
                </a:cubicBezTo>
                <a:cubicBezTo>
                  <a:pt x="3402" y="1259"/>
                  <a:pt x="3692" y="1259"/>
                  <a:pt x="3981" y="1259"/>
                </a:cubicBezTo>
                <a:cubicBezTo>
                  <a:pt x="3692" y="964"/>
                  <a:pt x="3402" y="668"/>
                  <a:pt x="3113" y="37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3" name="稻壳儿：耗崽 16-2"/>
          <p:cNvSpPr/>
          <p:nvPr>
            <p:custDataLst>
              <p:tags r:id="rId9"/>
            </p:custDataLst>
          </p:nvPr>
        </p:nvSpPr>
        <p:spPr bwMode="auto">
          <a:xfrm>
            <a:off x="1096010" y="2094865"/>
            <a:ext cx="102235" cy="14605"/>
          </a:xfrm>
          <a:custGeom>
            <a:avLst/>
            <a:gdLst>
              <a:gd name="T0" fmla="*/ 0 w 1556"/>
              <a:gd name="T1" fmla="*/ 0 h 222"/>
              <a:gd name="T2" fmla="*/ 1556 w 1556"/>
              <a:gd name="T3" fmla="*/ 0 h 222"/>
              <a:gd name="T4" fmla="*/ 1556 w 1556"/>
              <a:gd name="T5" fmla="*/ 222 h 222"/>
              <a:gd name="T6" fmla="*/ 0 w 1556"/>
              <a:gd name="T7" fmla="*/ 222 h 222"/>
              <a:gd name="T8" fmla="*/ 0 w 1556"/>
              <a:gd name="T9" fmla="*/ 0 h 222"/>
            </a:gdLst>
            <a:ahLst/>
            <a:cxnLst>
              <a:cxn ang="0">
                <a:pos x="T0" y="T1"/>
              </a:cxn>
              <a:cxn ang="0">
                <a:pos x="T2" y="T3"/>
              </a:cxn>
              <a:cxn ang="0">
                <a:pos x="T4" y="T5"/>
              </a:cxn>
              <a:cxn ang="0">
                <a:pos x="T6" y="T7"/>
              </a:cxn>
              <a:cxn ang="0">
                <a:pos x="T8" y="T9"/>
              </a:cxn>
            </a:cxnLst>
            <a:rect l="0" t="0" r="r" b="b"/>
            <a:pathLst>
              <a:path w="1556" h="222">
                <a:moveTo>
                  <a:pt x="0" y="0"/>
                </a:moveTo>
                <a:cubicBezTo>
                  <a:pt x="519" y="0"/>
                  <a:pt x="1038" y="0"/>
                  <a:pt x="1556" y="0"/>
                </a:cubicBezTo>
                <a:cubicBezTo>
                  <a:pt x="1556" y="74"/>
                  <a:pt x="1556" y="148"/>
                  <a:pt x="1556" y="222"/>
                </a:cubicBezTo>
                <a:cubicBezTo>
                  <a:pt x="1038" y="222"/>
                  <a:pt x="519" y="222"/>
                  <a:pt x="0" y="222"/>
                </a:cubicBezTo>
                <a:cubicBezTo>
                  <a:pt x="0" y="148"/>
                  <a:pt x="0" y="74"/>
                  <a:pt x="0"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4" name="稻壳儿：耗崽 16-3"/>
          <p:cNvSpPr/>
          <p:nvPr>
            <p:custDataLst>
              <p:tags r:id="rId10"/>
            </p:custDataLst>
          </p:nvPr>
        </p:nvSpPr>
        <p:spPr bwMode="auto">
          <a:xfrm>
            <a:off x="1096010" y="2145665"/>
            <a:ext cx="73025" cy="14605"/>
          </a:xfrm>
          <a:custGeom>
            <a:avLst/>
            <a:gdLst>
              <a:gd name="T0" fmla="*/ 0 w 1112"/>
              <a:gd name="T1" fmla="*/ 0 h 222"/>
              <a:gd name="T2" fmla="*/ 1112 w 1112"/>
              <a:gd name="T3" fmla="*/ 0 h 222"/>
              <a:gd name="T4" fmla="*/ 1112 w 1112"/>
              <a:gd name="T5" fmla="*/ 222 h 222"/>
              <a:gd name="T6" fmla="*/ 0 w 1112"/>
              <a:gd name="T7" fmla="*/ 222 h 222"/>
              <a:gd name="T8" fmla="*/ 0 w 1112"/>
              <a:gd name="T9" fmla="*/ 0 h 222"/>
            </a:gdLst>
            <a:ahLst/>
            <a:cxnLst>
              <a:cxn ang="0">
                <a:pos x="T0" y="T1"/>
              </a:cxn>
              <a:cxn ang="0">
                <a:pos x="T2" y="T3"/>
              </a:cxn>
              <a:cxn ang="0">
                <a:pos x="T4" y="T5"/>
              </a:cxn>
              <a:cxn ang="0">
                <a:pos x="T6" y="T7"/>
              </a:cxn>
              <a:cxn ang="0">
                <a:pos x="T8" y="T9"/>
              </a:cxn>
            </a:cxnLst>
            <a:rect l="0" t="0" r="r" b="b"/>
            <a:pathLst>
              <a:path w="1112" h="222">
                <a:moveTo>
                  <a:pt x="0" y="0"/>
                </a:moveTo>
                <a:cubicBezTo>
                  <a:pt x="371" y="0"/>
                  <a:pt x="741" y="0"/>
                  <a:pt x="1112" y="0"/>
                </a:cubicBezTo>
                <a:cubicBezTo>
                  <a:pt x="1112" y="74"/>
                  <a:pt x="1112" y="148"/>
                  <a:pt x="1112" y="222"/>
                </a:cubicBezTo>
                <a:cubicBezTo>
                  <a:pt x="741" y="222"/>
                  <a:pt x="371" y="222"/>
                  <a:pt x="0" y="222"/>
                </a:cubicBezTo>
                <a:cubicBezTo>
                  <a:pt x="0" y="148"/>
                  <a:pt x="0" y="74"/>
                  <a:pt x="0"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5" name="稻壳儿：耗崽 16-4"/>
          <p:cNvSpPr/>
          <p:nvPr>
            <p:custDataLst>
              <p:tags r:id="rId11"/>
            </p:custDataLst>
          </p:nvPr>
        </p:nvSpPr>
        <p:spPr bwMode="auto">
          <a:xfrm>
            <a:off x="1096010" y="2197100"/>
            <a:ext cx="102235" cy="14605"/>
          </a:xfrm>
          <a:custGeom>
            <a:avLst/>
            <a:gdLst>
              <a:gd name="T0" fmla="*/ 0 w 1557"/>
              <a:gd name="T1" fmla="*/ 0 h 223"/>
              <a:gd name="T2" fmla="*/ 1556 w 1557"/>
              <a:gd name="T3" fmla="*/ 0 h 223"/>
              <a:gd name="T4" fmla="*/ 1556 w 1557"/>
              <a:gd name="T5" fmla="*/ 223 h 223"/>
              <a:gd name="T6" fmla="*/ 0 w 1557"/>
              <a:gd name="T7" fmla="*/ 223 h 223"/>
              <a:gd name="T8" fmla="*/ 0 w 1557"/>
              <a:gd name="T9" fmla="*/ 0 h 223"/>
            </a:gdLst>
            <a:ahLst/>
            <a:cxnLst>
              <a:cxn ang="0">
                <a:pos x="T0" y="T1"/>
              </a:cxn>
              <a:cxn ang="0">
                <a:pos x="T2" y="T3"/>
              </a:cxn>
              <a:cxn ang="0">
                <a:pos x="T4" y="T5"/>
              </a:cxn>
              <a:cxn ang="0">
                <a:pos x="T6" y="T7"/>
              </a:cxn>
              <a:cxn ang="0">
                <a:pos x="T8" y="T9"/>
              </a:cxn>
            </a:cxnLst>
            <a:rect l="0" t="0" r="r" b="b"/>
            <a:pathLst>
              <a:path w="1557" h="223">
                <a:moveTo>
                  <a:pt x="0" y="0"/>
                </a:moveTo>
                <a:cubicBezTo>
                  <a:pt x="519" y="0"/>
                  <a:pt x="1037" y="0"/>
                  <a:pt x="1556" y="0"/>
                </a:cubicBezTo>
                <a:cubicBezTo>
                  <a:pt x="1557" y="74"/>
                  <a:pt x="1556" y="148"/>
                  <a:pt x="1556" y="223"/>
                </a:cubicBezTo>
                <a:cubicBezTo>
                  <a:pt x="1038" y="223"/>
                  <a:pt x="519" y="223"/>
                  <a:pt x="0" y="223"/>
                </a:cubicBezTo>
                <a:cubicBezTo>
                  <a:pt x="0" y="148"/>
                  <a:pt x="0" y="74"/>
                  <a:pt x="0"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9" name="稻壳儿：耗崽 20"/>
          <p:cNvSpPr txBox="1"/>
          <p:nvPr>
            <p:custDataLst>
              <p:tags r:id="rId12"/>
            </p:custDataLst>
          </p:nvPr>
        </p:nvSpPr>
        <p:spPr>
          <a:xfrm>
            <a:off x="1519562" y="1796647"/>
            <a:ext cx="3307627" cy="1691005"/>
          </a:xfrm>
          <a:prstGeom prst="rect">
            <a:avLst/>
          </a:prstGeom>
          <a:noFill/>
        </p:spPr>
        <p:txBody>
          <a:bodyPr wrap="square" rtlCol="0">
            <a:spAutoFit/>
          </a:bodyPr>
          <a:lstStyle/>
          <a:p>
            <a:pPr defTabSz="1218565" eaLnBrk="1" hangingPunct="1">
              <a:lnSpc>
                <a:spcPct val="130000"/>
              </a:lnSpc>
              <a:spcBef>
                <a:spcPct val="0"/>
              </a:spcBef>
              <a:buNone/>
            </a:pPr>
            <a:r>
              <a:rPr lang="zh-CN" altLang="en-US" sz="1600" kern="0" dirty="0">
                <a:solidFill>
                  <a:schemeClr val="dk1"/>
                </a:solidFill>
                <a:latin typeface="汉仪中黑 简" panose="00020600040101010101" charset="-122"/>
                <a:ea typeface="汉仪中黑 简" panose="00020600040101010101" charset="-122"/>
                <a:cs typeface="汉仪中黑 简" panose="00020600040101010101" charset="-122"/>
                <a:sym typeface="汉仪中黑S" panose="00020600040101010101" pitchFamily="18" charset="-122"/>
              </a:rPr>
              <a:t>当自动类型转换不能满足用户的使用需求时，可以在表达式中通过强制类型转换运算符将操作对象强制转换成所需要的数据类型。强制类型转换的格式如下。</a:t>
            </a:r>
            <a:endParaRPr lang="zh-CN" altLang="en-US" sz="1600" kern="0" dirty="0">
              <a:solidFill>
                <a:schemeClr val="dk1"/>
              </a:solidFill>
              <a:latin typeface="汉仪中黑 简" panose="00020600040101010101" charset="-122"/>
              <a:ea typeface="汉仪中黑 简" panose="00020600040101010101" charset="-122"/>
              <a:cs typeface="汉仪中黑 简" panose="00020600040101010101" charset="-122"/>
              <a:sym typeface="汉仪中黑S" panose="00020600040101010101" pitchFamily="18" charset="-122"/>
            </a:endParaRPr>
          </a:p>
        </p:txBody>
      </p:sp>
      <p:pic>
        <p:nvPicPr>
          <p:cNvPr id="11" name="图片 10"/>
          <p:cNvPicPr>
            <a:picLocks noChangeAspect="1"/>
          </p:cNvPicPr>
          <p:nvPr/>
        </p:nvPicPr>
        <p:blipFill>
          <a:blip r:embed="rId13"/>
          <a:stretch>
            <a:fillRect/>
          </a:stretch>
        </p:blipFill>
        <p:spPr>
          <a:xfrm>
            <a:off x="5455920" y="1659255"/>
            <a:ext cx="5718810" cy="1806575"/>
          </a:xfrm>
          <a:prstGeom prst="rect">
            <a:avLst/>
          </a:prstGeom>
        </p:spPr>
      </p:pic>
      <p:sp>
        <p:nvSpPr>
          <p:cNvPr id="34" name="文本框 33"/>
          <p:cNvSpPr txBox="1"/>
          <p:nvPr/>
        </p:nvSpPr>
        <p:spPr>
          <a:xfrm>
            <a:off x="1715770" y="3860165"/>
            <a:ext cx="9107805" cy="1753235"/>
          </a:xfrm>
          <a:prstGeom prst="rect">
            <a:avLst/>
          </a:prstGeom>
          <a:noFill/>
        </p:spPr>
        <p:txBody>
          <a:bodyPr wrap="square" rtlCol="0">
            <a:spAutoFit/>
          </a:bodyPr>
          <a:p>
            <a:pPr indent="0" fontAlgn="auto">
              <a:lnSpc>
                <a:spcPct val="150000"/>
              </a:lnSpc>
            </a:pPr>
            <a:r>
              <a:rPr lang="zh-CN" altLang="en-US" b="1"/>
              <a:t>【说明】</a:t>
            </a:r>
            <a:endParaRPr lang="zh-CN" altLang="en-US" b="1"/>
          </a:p>
          <a:p>
            <a:pPr indent="0" fontAlgn="auto">
              <a:lnSpc>
                <a:spcPct val="150000"/>
              </a:lnSpc>
            </a:pPr>
            <a:r>
              <a:rPr lang="zh-CN" altLang="en-US"/>
              <a:t>（</a:t>
            </a:r>
            <a:r>
              <a:rPr lang="en-US" altLang="zh-CN"/>
              <a:t>1</a:t>
            </a:r>
            <a:r>
              <a:rPr lang="zh-CN" altLang="en-US"/>
              <a:t>）如果要对整个表达式进行转换，表达式应使用括号括起来，否则（</a:t>
            </a:r>
            <a:r>
              <a:rPr lang="en-US" altLang="zh-CN"/>
              <a:t>fl oat</a:t>
            </a:r>
            <a:r>
              <a:rPr lang="zh-CN" altLang="en-US"/>
              <a:t>）</a:t>
            </a:r>
            <a:r>
              <a:rPr lang="en-US" altLang="zh-CN"/>
              <a:t>10/4</a:t>
            </a:r>
            <a:r>
              <a:rPr lang="zh-CN" altLang="en-US"/>
              <a:t>是将</a:t>
            </a:r>
            <a:r>
              <a:rPr lang="en-US" altLang="zh-CN"/>
              <a:t> 10 </a:t>
            </a:r>
            <a:r>
              <a:rPr lang="zh-CN" altLang="en-US"/>
              <a:t>转换成</a:t>
            </a:r>
            <a:r>
              <a:rPr lang="en-US" altLang="zh-CN"/>
              <a:t> fl oat </a:t>
            </a:r>
            <a:r>
              <a:rPr lang="zh-CN" altLang="en-US"/>
              <a:t>型，再计算除法。</a:t>
            </a:r>
            <a:endParaRPr lang="zh-CN" altLang="en-US"/>
          </a:p>
          <a:p>
            <a:pPr indent="0" fontAlgn="auto">
              <a:lnSpc>
                <a:spcPct val="150000"/>
              </a:lnSpc>
            </a:pPr>
            <a:r>
              <a:rPr lang="zh-CN" altLang="en-US"/>
              <a:t>（</a:t>
            </a:r>
            <a:r>
              <a:rPr lang="en-US" altLang="zh-CN"/>
              <a:t>2</a:t>
            </a:r>
            <a:r>
              <a:rPr lang="zh-CN" altLang="en-US"/>
              <a:t>）强制转换时，得到一个所需类型的中间变量，原来变量的类型未发生变化。</a:t>
            </a:r>
            <a:endParaRPr lang="zh-CN" altLang="en-US"/>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844675" y="802640"/>
            <a:ext cx="8874125" cy="5631180"/>
          </a:xfrm>
          <a:prstGeom prst="rect">
            <a:avLst/>
          </a:prstGeom>
          <a:noFill/>
        </p:spPr>
        <p:txBody>
          <a:bodyPr wrap="square" rtlCol="0">
            <a:spAutoFit/>
          </a:bodyPr>
          <a:p>
            <a:pPr indent="0" fontAlgn="auto">
              <a:lnSpc>
                <a:spcPct val="200000"/>
              </a:lnSpc>
            </a:pPr>
            <a:r>
              <a:rPr lang="zh-CN" altLang="en-US"/>
              <a:t>解题步骤：</a:t>
            </a:r>
            <a:endParaRPr lang="zh-CN" altLang="en-US"/>
          </a:p>
          <a:p>
            <a:pPr indent="0" fontAlgn="auto">
              <a:lnSpc>
                <a:spcPct val="200000"/>
              </a:lnSpc>
            </a:pPr>
            <a:r>
              <a:rPr lang="zh-CN" altLang="en-US"/>
              <a:t>（</a:t>
            </a:r>
            <a:r>
              <a:rPr lang="en-US" altLang="zh-CN"/>
              <a:t>1</a:t>
            </a:r>
            <a:r>
              <a:rPr lang="zh-CN" altLang="en-US"/>
              <a:t>）先计算</a:t>
            </a:r>
            <a:r>
              <a:rPr lang="en-US" altLang="zh-CN"/>
              <a:t> b/3 </a:t>
            </a:r>
            <a:r>
              <a:rPr lang="zh-CN" altLang="en-US"/>
              <a:t>的值，为</a:t>
            </a:r>
            <a:r>
              <a:rPr lang="en-US" altLang="zh-CN"/>
              <a:t> 2</a:t>
            </a:r>
            <a:r>
              <a:rPr lang="zh-CN" altLang="en-US"/>
              <a:t>；得到如下式子：</a:t>
            </a:r>
            <a:r>
              <a:rPr lang="en-US" altLang="zh-CN"/>
              <a:t>a+(int)(2*(int)(a+c)/2)%4</a:t>
            </a:r>
            <a:endParaRPr lang="en-US" altLang="zh-CN"/>
          </a:p>
          <a:p>
            <a:pPr indent="0" fontAlgn="auto">
              <a:lnSpc>
                <a:spcPct val="200000"/>
              </a:lnSpc>
            </a:pPr>
            <a:r>
              <a:rPr lang="zh-CN" altLang="en-US"/>
              <a:t>（</a:t>
            </a:r>
            <a:r>
              <a:rPr lang="en-US" altLang="zh-CN"/>
              <a:t>2</a:t>
            </a:r>
            <a:r>
              <a:rPr lang="zh-CN" altLang="en-US"/>
              <a:t>）再计算（</a:t>
            </a:r>
            <a:r>
              <a:rPr lang="en-US" altLang="zh-CN"/>
              <a:t>int</a:t>
            </a:r>
            <a:r>
              <a:rPr lang="zh-CN" altLang="en-US"/>
              <a:t>）（</a:t>
            </a:r>
            <a:r>
              <a:rPr lang="en-US" altLang="zh-CN"/>
              <a:t>a+c</a:t>
            </a:r>
            <a:r>
              <a:rPr lang="zh-CN" altLang="en-US"/>
              <a:t>），值为</a:t>
            </a:r>
            <a:r>
              <a:rPr lang="en-US" altLang="zh-CN"/>
              <a:t> 7</a:t>
            </a:r>
            <a:r>
              <a:rPr lang="zh-CN" altLang="en-US"/>
              <a:t>，得到如下式子：</a:t>
            </a:r>
            <a:r>
              <a:rPr lang="en-US" altLang="zh-CN"/>
              <a:t>a+(int)(2*7/2)%4</a:t>
            </a:r>
            <a:endParaRPr lang="en-US" altLang="zh-CN"/>
          </a:p>
          <a:p>
            <a:pPr indent="0" fontAlgn="auto">
              <a:lnSpc>
                <a:spcPct val="200000"/>
              </a:lnSpc>
            </a:pPr>
            <a:r>
              <a:rPr lang="zh-CN" altLang="en-US"/>
              <a:t>（</a:t>
            </a:r>
            <a:r>
              <a:rPr lang="en-US" altLang="zh-CN"/>
              <a:t>3</a:t>
            </a:r>
            <a:r>
              <a:rPr lang="zh-CN" altLang="en-US"/>
              <a:t>）计算</a:t>
            </a:r>
            <a:r>
              <a:rPr lang="en-US" altLang="zh-CN"/>
              <a:t> 2*7</a:t>
            </a:r>
            <a:r>
              <a:rPr lang="zh-CN" altLang="en-US"/>
              <a:t>：值为</a:t>
            </a:r>
            <a:r>
              <a:rPr lang="en-US" altLang="zh-CN"/>
              <a:t> 14</a:t>
            </a:r>
            <a:r>
              <a:rPr lang="zh-CN" altLang="en-US"/>
              <a:t>，得到如下式子：</a:t>
            </a:r>
            <a:r>
              <a:rPr lang="en-US" altLang="zh-CN"/>
              <a:t>a+(int)(14/2)%4</a:t>
            </a:r>
            <a:endParaRPr lang="en-US" altLang="zh-CN"/>
          </a:p>
          <a:p>
            <a:pPr indent="0" fontAlgn="auto">
              <a:lnSpc>
                <a:spcPct val="200000"/>
              </a:lnSpc>
            </a:pPr>
            <a:r>
              <a:rPr lang="zh-CN" altLang="en-US"/>
              <a:t>（</a:t>
            </a:r>
            <a:r>
              <a:rPr lang="en-US" altLang="zh-CN"/>
              <a:t>4</a:t>
            </a:r>
            <a:r>
              <a:rPr lang="zh-CN" altLang="en-US"/>
              <a:t>）计算（</a:t>
            </a:r>
            <a:r>
              <a:rPr lang="en-US" altLang="zh-CN"/>
              <a:t>int</a:t>
            </a:r>
            <a:r>
              <a:rPr lang="zh-CN" altLang="en-US"/>
              <a:t>）（</a:t>
            </a:r>
            <a:r>
              <a:rPr lang="en-US" altLang="zh-CN"/>
              <a:t>14/2</a:t>
            </a:r>
            <a:r>
              <a:rPr lang="zh-CN" altLang="en-US"/>
              <a:t>），值为</a:t>
            </a:r>
            <a:r>
              <a:rPr lang="en-US" altLang="zh-CN"/>
              <a:t> 7</a:t>
            </a:r>
            <a:r>
              <a:rPr lang="zh-CN" altLang="en-US"/>
              <a:t>，得到如下式子：</a:t>
            </a:r>
            <a:r>
              <a:rPr lang="en-US" altLang="zh-CN"/>
              <a:t>a+7%4</a:t>
            </a:r>
            <a:endParaRPr lang="en-US" altLang="zh-CN"/>
          </a:p>
          <a:p>
            <a:pPr indent="0" fontAlgn="auto">
              <a:lnSpc>
                <a:spcPct val="200000"/>
              </a:lnSpc>
            </a:pPr>
            <a:r>
              <a:rPr lang="zh-CN" altLang="en-US"/>
              <a:t>（</a:t>
            </a:r>
            <a:r>
              <a:rPr lang="en-US" altLang="zh-CN"/>
              <a:t>5</a:t>
            </a:r>
            <a:r>
              <a:rPr lang="zh-CN" altLang="en-US"/>
              <a:t>）先计算</a:t>
            </a:r>
            <a:r>
              <a:rPr lang="en-US" altLang="zh-CN"/>
              <a:t> 7%4</a:t>
            </a:r>
            <a:r>
              <a:rPr lang="zh-CN" altLang="en-US"/>
              <a:t>，然后与</a:t>
            </a:r>
            <a:r>
              <a:rPr lang="en-US" altLang="zh-CN"/>
              <a:t> a </a:t>
            </a:r>
            <a:r>
              <a:rPr lang="zh-CN" altLang="en-US"/>
              <a:t>相加，最终表达式的值为：</a:t>
            </a:r>
            <a:r>
              <a:rPr lang="en-US" altLang="zh-CN"/>
              <a:t>5.5</a:t>
            </a:r>
            <a:endParaRPr lang="en-US" altLang="zh-CN"/>
          </a:p>
          <a:p>
            <a:pPr indent="0" fontAlgn="auto">
              <a:lnSpc>
                <a:spcPct val="200000"/>
              </a:lnSpc>
            </a:pPr>
            <a:r>
              <a:rPr lang="zh-CN" altLang="en-US" b="1"/>
              <a:t>【测一测】</a:t>
            </a:r>
            <a:r>
              <a:rPr lang="zh-CN" altLang="en-US"/>
              <a:t>有下列语句：</a:t>
            </a:r>
            <a:endParaRPr lang="zh-CN" altLang="en-US"/>
          </a:p>
          <a:p>
            <a:pPr indent="0" fontAlgn="auto">
              <a:lnSpc>
                <a:spcPct val="200000"/>
              </a:lnSpc>
            </a:pPr>
            <a:r>
              <a:rPr lang="en-US" altLang="zh-CN"/>
              <a:t>int x=3,y=2;</a:t>
            </a:r>
            <a:endParaRPr lang="en-US" altLang="zh-CN"/>
          </a:p>
          <a:p>
            <a:pPr indent="0" fontAlgn="auto">
              <a:lnSpc>
                <a:spcPct val="200000"/>
              </a:lnSpc>
            </a:pPr>
            <a:r>
              <a:rPr lang="en-US" altLang="zh-CN"/>
              <a:t>fl oat a=2.5,b=3.5; </a:t>
            </a:r>
            <a:endParaRPr lang="en-US" altLang="zh-CN"/>
          </a:p>
          <a:p>
            <a:pPr indent="0" fontAlgn="auto">
              <a:lnSpc>
                <a:spcPct val="200000"/>
              </a:lnSpc>
            </a:pPr>
            <a:r>
              <a:rPr lang="zh-CN" altLang="en-US"/>
              <a:t>则表达式（</a:t>
            </a:r>
            <a:r>
              <a:rPr lang="en-US" altLang="zh-CN"/>
              <a:t>x+y</a:t>
            </a:r>
            <a:r>
              <a:rPr lang="zh-CN" altLang="en-US"/>
              <a:t>）</a:t>
            </a:r>
            <a:r>
              <a:rPr lang="en-US" altLang="zh-CN"/>
              <a:t>%2+</a:t>
            </a:r>
            <a:r>
              <a:rPr lang="zh-CN" altLang="en-US"/>
              <a:t>（</a:t>
            </a:r>
            <a:r>
              <a:rPr lang="en-US" altLang="zh-CN"/>
              <a:t>int</a:t>
            </a:r>
            <a:r>
              <a:rPr lang="zh-CN" altLang="en-US"/>
              <a:t>）</a:t>
            </a:r>
            <a:r>
              <a:rPr lang="en-US" altLang="zh-CN"/>
              <a:t>a/</a:t>
            </a:r>
            <a:r>
              <a:rPr lang="zh-CN" altLang="en-US"/>
              <a:t>（</a:t>
            </a:r>
            <a:r>
              <a:rPr lang="en-US" altLang="zh-CN"/>
              <a:t>int</a:t>
            </a:r>
            <a:r>
              <a:rPr lang="zh-CN" altLang="en-US"/>
              <a:t>）</a:t>
            </a:r>
            <a:r>
              <a:rPr lang="en-US" altLang="zh-CN"/>
              <a:t>b </a:t>
            </a:r>
            <a:r>
              <a:rPr lang="zh-CN" altLang="en-US"/>
              <a:t>的值为</a:t>
            </a:r>
            <a:r>
              <a:rPr lang="en-US" altLang="zh-CN"/>
              <a:t> _________</a:t>
            </a:r>
            <a:r>
              <a:rPr lang="zh-CN" altLang="en-US"/>
              <a:t>。</a:t>
            </a: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知识拓展</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909955" y="593090"/>
            <a:ext cx="8874125" cy="610235"/>
          </a:xfrm>
          <a:prstGeom prst="rect">
            <a:avLst/>
          </a:prstGeom>
          <a:noFill/>
        </p:spPr>
        <p:txBody>
          <a:bodyPr wrap="square" rtlCol="0">
            <a:noAutofit/>
          </a:bodyPr>
          <a:p>
            <a:pPr indent="0" fontAlgn="auto">
              <a:lnSpc>
                <a:spcPct val="200000"/>
              </a:lnSpc>
            </a:pPr>
            <a:r>
              <a:rPr lang="zh-CN" altLang="en-US" sz="3200">
                <a:solidFill>
                  <a:schemeClr val="accent1">
                    <a:lumMod val="75000"/>
                  </a:schemeClr>
                </a:solidFill>
              </a:rPr>
              <a:t>一、条件运算符与条件表达式</a:t>
            </a:r>
            <a:endParaRPr lang="zh-CN" altLang="en-US" sz="3200">
              <a:solidFill>
                <a:schemeClr val="accent1">
                  <a:lumMod val="75000"/>
                </a:schemeClr>
              </a:solidFill>
            </a:endParaRPr>
          </a:p>
        </p:txBody>
      </p:sp>
      <p:sp useBgFill="1">
        <p:nvSpPr>
          <p:cNvPr id="4" name="矩形: 圆角 2"/>
          <p:cNvSpPr/>
          <p:nvPr>
            <p:custDataLst>
              <p:tags r:id="rId7"/>
            </p:custDataLst>
          </p:nvPr>
        </p:nvSpPr>
        <p:spPr>
          <a:xfrm>
            <a:off x="6299996" y="1844040"/>
            <a:ext cx="4617839" cy="4134485"/>
          </a:xfrm>
          <a:prstGeom prst="roundRect">
            <a:avLst>
              <a:gd name="adj" fmla="val 7930"/>
            </a:avLst>
          </a:prstGeom>
          <a:ln w="3175" cap="flat" cmpd="sng" algn="ctr">
            <a:solidFill>
              <a:schemeClr val="accent2">
                <a:alpha val="20000"/>
              </a:schemeClr>
            </a:solidFill>
            <a:prstDash val="solid"/>
            <a:round/>
            <a:headEnd type="none" w="med" len="med"/>
            <a:tailEnd type="none" w="med" len="med"/>
          </a:ln>
          <a:effectLst>
            <a:outerShdw blurRad="508000" dist="50800" dir="5400000" algn="ctr" rotWithShape="0">
              <a:schemeClr val="accent2">
                <a:alpha val="20000"/>
              </a:schemeClr>
            </a:outerShdw>
          </a:effectLst>
        </p:spPr>
        <p:txBody>
          <a:bodyPr lIns="0" rIns="0" rtlCol="0" anchor="ctr">
            <a:noAutofit/>
          </a:bodyPr>
          <a:p>
            <a:pPr algn="ctr"/>
            <a:endParaRPr lang="zh-CN" altLang="en-US">
              <a:solidFill>
                <a:schemeClr val="tx1"/>
              </a:solidFill>
            </a:endParaRPr>
          </a:p>
        </p:txBody>
      </p:sp>
      <p:sp>
        <p:nvSpPr>
          <p:cNvPr id="5" name="矩形: 圆角 25"/>
          <p:cNvSpPr/>
          <p:nvPr>
            <p:custDataLst>
              <p:tags r:id="rId8"/>
            </p:custDataLst>
          </p:nvPr>
        </p:nvSpPr>
        <p:spPr>
          <a:xfrm>
            <a:off x="6299996" y="1844040"/>
            <a:ext cx="4617839" cy="4134485"/>
          </a:xfrm>
          <a:prstGeom prst="roundRect">
            <a:avLst>
              <a:gd name="adj" fmla="val 8081"/>
            </a:avLst>
          </a:prstGeom>
          <a:solidFill>
            <a:schemeClr val="lt1">
              <a:lumMod val="100000"/>
              <a:alpha val="20000"/>
            </a:schemeClr>
          </a:solidFill>
          <a:ln w="3175" cap="flat" cmpd="sng" algn="ctr">
            <a:solidFill>
              <a:schemeClr val="accent2">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useBgFill="1">
        <p:nvSpPr>
          <p:cNvPr id="7" name="矩形: 圆角 25"/>
          <p:cNvSpPr/>
          <p:nvPr>
            <p:custDataLst>
              <p:tags r:id="rId9"/>
            </p:custDataLst>
          </p:nvPr>
        </p:nvSpPr>
        <p:spPr>
          <a:xfrm>
            <a:off x="1311736" y="1844040"/>
            <a:ext cx="4617839" cy="4134485"/>
          </a:xfrm>
          <a:prstGeom prst="roundRect">
            <a:avLst>
              <a:gd name="adj" fmla="val 8081"/>
            </a:avLst>
          </a:prstGeom>
          <a:ln w="3175" cap="flat" cmpd="sng" algn="ctr">
            <a:solidFill>
              <a:schemeClr val="accent1">
                <a:alpha val="20000"/>
              </a:schemeClr>
            </a:solidFill>
            <a:prstDash val="solid"/>
            <a:round/>
            <a:headEnd type="none" w="med" len="med"/>
            <a:tailEnd type="none" w="med" len="med"/>
          </a:ln>
          <a:effectLst>
            <a:outerShdw blurRad="508000" dist="50800" dir="5400000" algn="ctr" rotWithShape="0">
              <a:schemeClr val="accent1">
                <a:alpha val="20000"/>
              </a:schemeClr>
            </a:outerShdw>
          </a:effectLst>
        </p:spPr>
        <p:txBody>
          <a:bodyPr lIns="0" rIns="0" rtlCol="0" anchor="ctr">
            <a:noAutofit/>
          </a:bodyPr>
          <a:p>
            <a:pPr algn="ctr"/>
            <a:endParaRPr lang="zh-CN" altLang="en-US">
              <a:solidFill>
                <a:schemeClr val="tx1"/>
              </a:solidFill>
            </a:endParaRPr>
          </a:p>
        </p:txBody>
      </p:sp>
      <p:sp>
        <p:nvSpPr>
          <p:cNvPr id="8" name="椭圆 7"/>
          <p:cNvSpPr/>
          <p:nvPr>
            <p:custDataLst>
              <p:tags r:id="rId10"/>
            </p:custDataLst>
          </p:nvPr>
        </p:nvSpPr>
        <p:spPr>
          <a:xfrm>
            <a:off x="6664205" y="2532933"/>
            <a:ext cx="512201" cy="512201"/>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000" b="1">
                <a:solidFill>
                  <a:schemeClr val="lt1">
                    <a:lumMod val="100000"/>
                  </a:schemeClr>
                </a:solidFill>
                <a:latin typeface="+mn-ea"/>
                <a:cs typeface="+mn-ea"/>
              </a:rPr>
              <a:t>02</a:t>
            </a:r>
            <a:endParaRPr lang="en-US" altLang="zh-CN" sz="2000" b="1">
              <a:solidFill>
                <a:schemeClr val="lt1">
                  <a:lumMod val="100000"/>
                </a:schemeClr>
              </a:solidFill>
              <a:latin typeface="+mn-ea"/>
              <a:cs typeface="+mn-ea"/>
            </a:endParaRPr>
          </a:p>
        </p:txBody>
      </p:sp>
      <p:sp>
        <p:nvSpPr>
          <p:cNvPr id="9" name="矩形: 圆角 25"/>
          <p:cNvSpPr/>
          <p:nvPr>
            <p:custDataLst>
              <p:tags r:id="rId11"/>
            </p:custDataLst>
          </p:nvPr>
        </p:nvSpPr>
        <p:spPr>
          <a:xfrm>
            <a:off x="1311736" y="1844040"/>
            <a:ext cx="4617839" cy="4134485"/>
          </a:xfrm>
          <a:prstGeom prst="roundRect">
            <a:avLst>
              <a:gd name="adj" fmla="val 8081"/>
            </a:avLst>
          </a:prstGeom>
          <a:solidFill>
            <a:schemeClr val="lt1">
              <a:lumMod val="100000"/>
              <a:alpha val="20000"/>
            </a:schemeClr>
          </a:solidFill>
          <a:ln w="3175" cap="flat" cmpd="sng" algn="ctr">
            <a:solidFill>
              <a:schemeClr val="accent1">
                <a:alpha val="20000"/>
              </a:schemeClr>
            </a:solidFill>
            <a:prstDash val="solid"/>
            <a:round/>
            <a:headEnd type="none" w="med" len="med"/>
            <a:tailEnd type="none" w="med" len="med"/>
          </a:ln>
          <a:effectLst/>
        </p:spPr>
        <p:txBody>
          <a:bodyPr lIns="0" rIns="0" rtlCol="0" anchor="ctr">
            <a:noAutofit/>
          </a:bodyPr>
          <a:p>
            <a:pPr algn="ctr"/>
            <a:endParaRPr lang="zh-CN" altLang="en-US">
              <a:solidFill>
                <a:schemeClr val="tx1"/>
              </a:solidFill>
            </a:endParaRPr>
          </a:p>
        </p:txBody>
      </p:sp>
      <p:sp>
        <p:nvSpPr>
          <p:cNvPr id="10" name="椭圆 9"/>
          <p:cNvSpPr/>
          <p:nvPr>
            <p:custDataLst>
              <p:tags r:id="rId12"/>
            </p:custDataLst>
          </p:nvPr>
        </p:nvSpPr>
        <p:spPr>
          <a:xfrm>
            <a:off x="1676510" y="2532933"/>
            <a:ext cx="512201" cy="512201"/>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chorCtr="0">
            <a:normAutofit/>
          </a:bodyPr>
          <a:p>
            <a:pPr algn="ctr">
              <a:spcBef>
                <a:spcPct val="0"/>
              </a:spcBef>
              <a:spcAft>
                <a:spcPct val="0"/>
              </a:spcAft>
            </a:pPr>
            <a:r>
              <a:rPr lang="en-US" altLang="zh-CN" sz="2000" b="1">
                <a:solidFill>
                  <a:schemeClr val="lt1">
                    <a:lumMod val="100000"/>
                  </a:schemeClr>
                </a:solidFill>
                <a:latin typeface="+mn-ea"/>
                <a:cs typeface="+mn-ea"/>
              </a:rPr>
              <a:t>01</a:t>
            </a:r>
            <a:endParaRPr lang="en-US" altLang="zh-CN" sz="2000" b="1">
              <a:solidFill>
                <a:schemeClr val="lt1">
                  <a:lumMod val="100000"/>
                </a:schemeClr>
              </a:solidFill>
              <a:latin typeface="+mn-ea"/>
              <a:cs typeface="+mn-ea"/>
            </a:endParaRPr>
          </a:p>
        </p:txBody>
      </p:sp>
      <p:sp>
        <p:nvSpPr>
          <p:cNvPr id="13" name="矩形 12"/>
          <p:cNvSpPr/>
          <p:nvPr>
            <p:custDataLst>
              <p:tags r:id="rId13"/>
            </p:custDataLst>
          </p:nvPr>
        </p:nvSpPr>
        <p:spPr>
          <a:xfrm>
            <a:off x="6952615" y="3181985"/>
            <a:ext cx="3705225" cy="256603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用条件运算符将运算对象连接起来的式子称为条件表达式。它的一般格式如下。表达式</a:t>
            </a:r>
            <a:r>
              <a:rPr lang="en-US" altLang="zh-CN" sz="1600" dirty="0">
                <a:ln>
                  <a:noFill/>
                  <a:prstDash val="sysDot"/>
                </a:ln>
                <a:solidFill>
                  <a:schemeClr val="tx1">
                    <a:lumMod val="85000"/>
                    <a:lumOff val="15000"/>
                  </a:schemeClr>
                </a:solidFill>
                <a:latin typeface="+mn-ea"/>
                <a:cs typeface="+mn-ea"/>
              </a:rPr>
              <a:t> 1 </a:t>
            </a:r>
            <a:r>
              <a:rPr lang="zh-CN" altLang="en-US" sz="1600" dirty="0">
                <a:ln>
                  <a:noFill/>
                  <a:prstDash val="sysDot"/>
                </a:ln>
                <a:solidFill>
                  <a:schemeClr val="tx1">
                    <a:lumMod val="85000"/>
                    <a:lumOff val="15000"/>
                  </a:schemeClr>
                </a:solidFill>
                <a:latin typeface="+mn-ea"/>
                <a:cs typeface="+mn-ea"/>
              </a:rPr>
              <a:t>？表达式</a:t>
            </a:r>
            <a:r>
              <a:rPr lang="en-US" altLang="zh-CN" sz="1600" dirty="0">
                <a:ln>
                  <a:noFill/>
                  <a:prstDash val="sysDot"/>
                </a:ln>
                <a:solidFill>
                  <a:schemeClr val="tx1">
                    <a:lumMod val="85000"/>
                    <a:lumOff val="15000"/>
                  </a:schemeClr>
                </a:solidFill>
                <a:latin typeface="+mn-ea"/>
                <a:cs typeface="+mn-ea"/>
              </a:rPr>
              <a:t> 2: </a:t>
            </a:r>
            <a:r>
              <a:rPr lang="zh-CN" altLang="en-US" sz="1600" dirty="0">
                <a:ln>
                  <a:noFill/>
                  <a:prstDash val="sysDot"/>
                </a:ln>
                <a:solidFill>
                  <a:schemeClr val="tx1">
                    <a:lumMod val="85000"/>
                    <a:lumOff val="15000"/>
                  </a:schemeClr>
                </a:solidFill>
                <a:latin typeface="+mn-ea"/>
                <a:cs typeface="+mn-ea"/>
              </a:rPr>
              <a:t>表达式</a:t>
            </a:r>
            <a:r>
              <a:rPr lang="en-US" altLang="zh-CN" sz="1600" dirty="0">
                <a:ln>
                  <a:noFill/>
                  <a:prstDash val="sysDot"/>
                </a:ln>
                <a:solidFill>
                  <a:schemeClr val="tx1">
                    <a:lumMod val="85000"/>
                    <a:lumOff val="15000"/>
                  </a:schemeClr>
                </a:solidFill>
                <a:latin typeface="+mn-ea"/>
                <a:cs typeface="+mn-ea"/>
              </a:rPr>
              <a:t> 3</a:t>
            </a:r>
            <a:r>
              <a:rPr lang="zh-CN" altLang="en-US" sz="1600" dirty="0">
                <a:ln>
                  <a:noFill/>
                  <a:prstDash val="sysDot"/>
                </a:ln>
                <a:solidFill>
                  <a:schemeClr val="tx1">
                    <a:lumMod val="85000"/>
                    <a:lumOff val="15000"/>
                  </a:schemeClr>
                </a:solidFill>
                <a:latin typeface="+mn-ea"/>
                <a:cs typeface="+mn-ea"/>
              </a:rPr>
              <a:t>条件表达式的求值过程是：先计算表达式</a:t>
            </a:r>
            <a:r>
              <a:rPr lang="en-US" altLang="zh-CN" sz="1600" dirty="0">
                <a:ln>
                  <a:noFill/>
                  <a:prstDash val="sysDot"/>
                </a:ln>
                <a:solidFill>
                  <a:schemeClr val="tx1">
                    <a:lumMod val="85000"/>
                    <a:lumOff val="15000"/>
                  </a:schemeClr>
                </a:solidFill>
                <a:latin typeface="+mn-ea"/>
                <a:cs typeface="+mn-ea"/>
              </a:rPr>
              <a:t> 1</a:t>
            </a:r>
            <a:r>
              <a:rPr lang="zh-CN" altLang="en-US" sz="1600" dirty="0">
                <a:ln>
                  <a:noFill/>
                  <a:prstDash val="sysDot"/>
                </a:ln>
                <a:solidFill>
                  <a:schemeClr val="tx1">
                    <a:lumMod val="85000"/>
                    <a:lumOff val="15000"/>
                  </a:schemeClr>
                </a:solidFill>
                <a:latin typeface="+mn-ea"/>
                <a:cs typeface="+mn-ea"/>
              </a:rPr>
              <a:t>，若为非</a:t>
            </a:r>
            <a:r>
              <a:rPr lang="en-US" altLang="zh-CN" sz="1600" dirty="0">
                <a:ln>
                  <a:noFill/>
                  <a:prstDash val="sysDot"/>
                </a:ln>
                <a:solidFill>
                  <a:schemeClr val="tx1">
                    <a:lumMod val="85000"/>
                    <a:lumOff val="15000"/>
                  </a:schemeClr>
                </a:solidFill>
                <a:latin typeface="+mn-ea"/>
                <a:cs typeface="+mn-ea"/>
              </a:rPr>
              <a:t> 0</a:t>
            </a:r>
            <a:r>
              <a:rPr lang="zh-CN" altLang="en-US" sz="1600" dirty="0">
                <a:ln>
                  <a:noFill/>
                  <a:prstDash val="sysDot"/>
                </a:ln>
                <a:solidFill>
                  <a:schemeClr val="tx1">
                    <a:lumMod val="85000"/>
                    <a:lumOff val="15000"/>
                  </a:schemeClr>
                </a:solidFill>
                <a:latin typeface="+mn-ea"/>
                <a:cs typeface="+mn-ea"/>
              </a:rPr>
              <a:t>（真）值，则计算表达式</a:t>
            </a:r>
            <a:r>
              <a:rPr lang="en-US" altLang="zh-CN" sz="1600" dirty="0">
                <a:ln>
                  <a:noFill/>
                  <a:prstDash val="sysDot"/>
                </a:ln>
                <a:solidFill>
                  <a:schemeClr val="tx1">
                    <a:lumMod val="85000"/>
                    <a:lumOff val="15000"/>
                  </a:schemeClr>
                </a:solidFill>
                <a:latin typeface="+mn-ea"/>
                <a:cs typeface="+mn-ea"/>
              </a:rPr>
              <a:t> 2</a:t>
            </a:r>
            <a:r>
              <a:rPr lang="zh-CN" altLang="en-US" sz="1600" dirty="0">
                <a:ln>
                  <a:noFill/>
                  <a:prstDash val="sysDot"/>
                </a:ln>
                <a:solidFill>
                  <a:schemeClr val="tx1">
                    <a:lumMod val="85000"/>
                    <a:lumOff val="15000"/>
                  </a:schemeClr>
                </a:solidFill>
                <a:latin typeface="+mn-ea"/>
                <a:cs typeface="+mn-ea"/>
              </a:rPr>
              <a:t>，并将其作为整个条件表达式的值；否则计算表达式</a:t>
            </a:r>
            <a:r>
              <a:rPr lang="en-US" altLang="zh-CN" sz="1600" dirty="0">
                <a:ln>
                  <a:noFill/>
                  <a:prstDash val="sysDot"/>
                </a:ln>
                <a:solidFill>
                  <a:schemeClr val="tx1">
                    <a:lumMod val="85000"/>
                    <a:lumOff val="15000"/>
                  </a:schemeClr>
                </a:solidFill>
                <a:latin typeface="+mn-ea"/>
                <a:cs typeface="+mn-ea"/>
              </a:rPr>
              <a:t> 3</a:t>
            </a:r>
            <a:r>
              <a:rPr lang="zh-CN" altLang="en-US" sz="1600" dirty="0">
                <a:ln>
                  <a:noFill/>
                  <a:prstDash val="sysDot"/>
                </a:ln>
                <a:solidFill>
                  <a:schemeClr val="tx1">
                    <a:lumMod val="85000"/>
                    <a:lumOff val="15000"/>
                  </a:schemeClr>
                </a:solidFill>
                <a:latin typeface="+mn-ea"/>
                <a:cs typeface="+mn-ea"/>
              </a:rPr>
              <a:t>，并将其作为整个条件表达式的值。</a:t>
            </a:r>
            <a:endParaRPr lang="zh-CN" altLang="en-US" sz="1600" dirty="0">
              <a:ln>
                <a:noFill/>
                <a:prstDash val="sysDot"/>
              </a:ln>
              <a:solidFill>
                <a:schemeClr val="tx1">
                  <a:lumMod val="85000"/>
                  <a:lumOff val="15000"/>
                </a:schemeClr>
              </a:solidFill>
              <a:latin typeface="+mn-ea"/>
              <a:cs typeface="+mn-ea"/>
            </a:endParaRPr>
          </a:p>
        </p:txBody>
      </p:sp>
      <p:sp>
        <p:nvSpPr>
          <p:cNvPr id="14" name="矩形 13"/>
          <p:cNvSpPr/>
          <p:nvPr>
            <p:custDataLst>
              <p:tags r:id="rId14"/>
            </p:custDataLst>
          </p:nvPr>
        </p:nvSpPr>
        <p:spPr>
          <a:xfrm>
            <a:off x="7431022" y="2548179"/>
            <a:ext cx="3225937" cy="408254"/>
          </a:xfrm>
          <a:prstGeom prst="rect">
            <a:avLst/>
          </a:prstGeom>
          <a:noFill/>
        </p:spPr>
        <p:txBody>
          <a:bodyPr wrap="square" lIns="0" tIns="0" rIns="0" bIns="0" rtlCol="0" anchor="b" anchorCtr="0">
            <a:noAutofit/>
          </a:bodyPr>
          <a:p>
            <a:pPr>
              <a:spcBef>
                <a:spcPct val="0"/>
              </a:spcBef>
              <a:spcAft>
                <a:spcPct val="0"/>
              </a:spcAft>
            </a:pPr>
            <a:r>
              <a:rPr lang="zh-CN" altLang="en-US" sz="2800" b="1" dirty="0">
                <a:solidFill>
                  <a:schemeClr val="tx1">
                    <a:lumMod val="85000"/>
                    <a:lumOff val="15000"/>
                  </a:schemeClr>
                </a:solidFill>
                <a:latin typeface="+mn-ea"/>
                <a:cs typeface="+mn-ea"/>
              </a:rPr>
              <a:t>条件表达式</a:t>
            </a:r>
            <a:endParaRPr lang="zh-CN" altLang="en-US" sz="2800" b="1" dirty="0">
              <a:solidFill>
                <a:schemeClr val="tx1">
                  <a:lumMod val="85000"/>
                  <a:lumOff val="15000"/>
                </a:schemeClr>
              </a:solidFill>
              <a:latin typeface="+mn-ea"/>
              <a:cs typeface="+mn-ea"/>
            </a:endParaRPr>
          </a:p>
        </p:txBody>
      </p:sp>
      <p:sp>
        <p:nvSpPr>
          <p:cNvPr id="15" name="矩形 14"/>
          <p:cNvSpPr/>
          <p:nvPr>
            <p:custDataLst>
              <p:tags r:id="rId15"/>
            </p:custDataLst>
          </p:nvPr>
        </p:nvSpPr>
        <p:spPr>
          <a:xfrm>
            <a:off x="2103120" y="3181985"/>
            <a:ext cx="3566160" cy="2274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条件运算符是由问号</a:t>
            </a:r>
            <a:r>
              <a:rPr lang="en-US" altLang="zh-CN" sz="1600" dirty="0">
                <a:ln>
                  <a:noFill/>
                  <a:prstDash val="sysDot"/>
                </a:ln>
                <a:solidFill>
                  <a:schemeClr val="tx1">
                    <a:lumMod val="85000"/>
                    <a:lumOff val="15000"/>
                  </a:schemeClr>
                </a:solidFill>
                <a:latin typeface="+mn-ea"/>
                <a:cs typeface="+mn-ea"/>
              </a:rPr>
              <a:t>“?”</a:t>
            </a:r>
            <a:r>
              <a:rPr lang="zh-CN" altLang="en-US" sz="1600" dirty="0">
                <a:ln>
                  <a:noFill/>
                  <a:prstDash val="sysDot"/>
                </a:ln>
                <a:solidFill>
                  <a:schemeClr val="tx1">
                    <a:lumMod val="85000"/>
                    <a:lumOff val="15000"/>
                  </a:schemeClr>
                </a:solidFill>
                <a:latin typeface="+mn-ea"/>
                <a:cs typeface="+mn-ea"/>
              </a:rPr>
              <a:t>和冒号</a:t>
            </a:r>
            <a:r>
              <a:rPr lang="en-US" altLang="zh-CN" sz="1600" dirty="0">
                <a:ln>
                  <a:noFill/>
                  <a:prstDash val="sysDot"/>
                </a:ln>
                <a:solidFill>
                  <a:schemeClr val="tx1">
                    <a:lumMod val="85000"/>
                    <a:lumOff val="15000"/>
                  </a:schemeClr>
                </a:solidFill>
                <a:latin typeface="+mn-ea"/>
                <a:cs typeface="+mn-ea"/>
              </a:rPr>
              <a:t>“</a:t>
            </a: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a:t>
            </a:r>
            <a:r>
              <a:rPr lang="zh-CN" altLang="en-US" sz="1600" dirty="0">
                <a:ln>
                  <a:noFill/>
                  <a:prstDash val="sysDot"/>
                </a:ln>
                <a:solidFill>
                  <a:schemeClr val="tx1">
                    <a:lumMod val="85000"/>
                    <a:lumOff val="15000"/>
                  </a:schemeClr>
                </a:solidFill>
                <a:latin typeface="+mn-ea"/>
                <a:cs typeface="+mn-ea"/>
              </a:rPr>
              <a:t>组成的，用于连接</a:t>
            </a:r>
            <a:r>
              <a:rPr lang="en-US" altLang="zh-CN" sz="1600" dirty="0">
                <a:ln>
                  <a:noFill/>
                  <a:prstDash val="sysDot"/>
                </a:ln>
                <a:solidFill>
                  <a:schemeClr val="tx1">
                    <a:lumMod val="85000"/>
                    <a:lumOff val="15000"/>
                  </a:schemeClr>
                </a:solidFill>
                <a:latin typeface="+mn-ea"/>
                <a:cs typeface="+mn-ea"/>
              </a:rPr>
              <a:t> 3 </a:t>
            </a:r>
            <a:r>
              <a:rPr lang="zh-CN" altLang="en-US" sz="1600" dirty="0">
                <a:ln>
                  <a:noFill/>
                  <a:prstDash val="sysDot"/>
                </a:ln>
                <a:solidFill>
                  <a:schemeClr val="tx1">
                    <a:lumMod val="85000"/>
                    <a:lumOff val="15000"/>
                  </a:schemeClr>
                </a:solidFill>
                <a:latin typeface="+mn-ea"/>
                <a:cs typeface="+mn-ea"/>
              </a:rPr>
              <a:t>个运算对象的运算符，是</a:t>
            </a:r>
            <a:r>
              <a:rPr lang="en-US" altLang="zh-CN" sz="1600" dirty="0">
                <a:ln>
                  <a:noFill/>
                  <a:prstDash val="sysDot"/>
                </a:ln>
                <a:solidFill>
                  <a:schemeClr val="tx1">
                    <a:lumMod val="85000"/>
                    <a:lumOff val="15000"/>
                  </a:schemeClr>
                </a:solidFill>
                <a:latin typeface="+mn-ea"/>
                <a:cs typeface="+mn-ea"/>
              </a:rPr>
              <a:t> C </a:t>
            </a:r>
            <a:r>
              <a:rPr lang="zh-CN" altLang="en-US" sz="1600" dirty="0">
                <a:ln>
                  <a:noFill/>
                  <a:prstDash val="sysDot"/>
                </a:ln>
                <a:solidFill>
                  <a:schemeClr val="tx1">
                    <a:lumMod val="85000"/>
                    <a:lumOff val="15000"/>
                  </a:schemeClr>
                </a:solidFill>
                <a:latin typeface="+mn-ea"/>
                <a:cs typeface="+mn-ea"/>
              </a:rPr>
              <a:t>语言中唯一的一个三目运算符。条件运算符的优先级高于赋值运算符和逗号运算符，而低于其他运算符。其结合性为</a:t>
            </a:r>
            <a:r>
              <a:rPr lang="en-US" altLang="zh-CN" sz="1600" dirty="0">
                <a:ln>
                  <a:noFill/>
                  <a:prstDash val="sysDot"/>
                </a:ln>
                <a:solidFill>
                  <a:schemeClr val="tx1">
                    <a:lumMod val="85000"/>
                    <a:lumOff val="15000"/>
                  </a:schemeClr>
                </a:solidFill>
                <a:latin typeface="+mn-ea"/>
                <a:cs typeface="+mn-ea"/>
              </a:rPr>
              <a:t>“</a:t>
            </a:r>
            <a:r>
              <a:rPr lang="zh-CN" altLang="en-US" sz="1600" dirty="0">
                <a:ln>
                  <a:noFill/>
                  <a:prstDash val="sysDot"/>
                </a:ln>
                <a:solidFill>
                  <a:schemeClr val="tx1">
                    <a:lumMod val="85000"/>
                    <a:lumOff val="15000"/>
                  </a:schemeClr>
                </a:solidFill>
                <a:latin typeface="+mn-ea"/>
                <a:cs typeface="+mn-ea"/>
              </a:rPr>
              <a:t>自右至左</a:t>
            </a:r>
            <a:r>
              <a:rPr lang="en-US" altLang="zh-CN" sz="1600" dirty="0">
                <a:ln>
                  <a:noFill/>
                  <a:prstDash val="sysDot"/>
                </a:ln>
                <a:solidFill>
                  <a:schemeClr val="tx1">
                    <a:lumMod val="85000"/>
                    <a:lumOff val="15000"/>
                  </a:schemeClr>
                </a:solidFill>
                <a:latin typeface="+mn-ea"/>
                <a:cs typeface="+mn-ea"/>
              </a:rPr>
              <a:t>”</a:t>
            </a:r>
            <a:r>
              <a:rPr lang="zh-CN" altLang="en-US" sz="1600" dirty="0">
                <a:ln>
                  <a:noFill/>
                  <a:prstDash val="sysDot"/>
                </a:ln>
                <a:solidFill>
                  <a:schemeClr val="tx1">
                    <a:lumMod val="85000"/>
                    <a:lumOff val="15000"/>
                  </a:schemeClr>
                </a:solidFill>
                <a:latin typeface="+mn-ea"/>
                <a:cs typeface="+mn-ea"/>
              </a:rPr>
              <a:t>。</a:t>
            </a:r>
            <a:endParaRPr lang="zh-CN" altLang="en-US" sz="1600" dirty="0">
              <a:ln>
                <a:noFill/>
                <a:prstDash val="sysDot"/>
              </a:ln>
              <a:solidFill>
                <a:schemeClr val="tx1">
                  <a:lumMod val="85000"/>
                  <a:lumOff val="15000"/>
                </a:schemeClr>
              </a:solidFill>
              <a:latin typeface="+mn-ea"/>
              <a:cs typeface="+mn-ea"/>
            </a:endParaRPr>
          </a:p>
        </p:txBody>
      </p:sp>
      <p:sp>
        <p:nvSpPr>
          <p:cNvPr id="16" name="矩形 15"/>
          <p:cNvSpPr/>
          <p:nvPr>
            <p:custDataLst>
              <p:tags r:id="rId16"/>
            </p:custDataLst>
          </p:nvPr>
        </p:nvSpPr>
        <p:spPr>
          <a:xfrm>
            <a:off x="2442197" y="2548179"/>
            <a:ext cx="3225937" cy="408254"/>
          </a:xfrm>
          <a:prstGeom prst="rect">
            <a:avLst/>
          </a:prstGeom>
          <a:noFill/>
        </p:spPr>
        <p:txBody>
          <a:bodyPr wrap="square" lIns="0" tIns="0" rIns="0" bIns="0" rtlCol="0" anchor="b" anchorCtr="0">
            <a:noAutofit/>
          </a:bodyPr>
          <a:p>
            <a:pPr>
              <a:spcBef>
                <a:spcPct val="0"/>
              </a:spcBef>
              <a:spcAft>
                <a:spcPct val="0"/>
              </a:spcAft>
            </a:pPr>
            <a:r>
              <a:rPr lang="zh-CN" altLang="en-US" sz="2800" b="1" dirty="0">
                <a:solidFill>
                  <a:schemeClr val="tx1">
                    <a:lumMod val="85000"/>
                    <a:lumOff val="15000"/>
                  </a:schemeClr>
                </a:solidFill>
                <a:latin typeface="+mn-ea"/>
                <a:cs typeface="+mn-ea"/>
              </a:rPr>
              <a:t>条件运算符</a:t>
            </a:r>
            <a:endParaRPr lang="zh-CN" altLang="en-US" sz="2800" b="1" dirty="0">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909955" y="289560"/>
            <a:ext cx="8874125" cy="843915"/>
          </a:xfrm>
          <a:prstGeom prst="rect">
            <a:avLst/>
          </a:prstGeom>
          <a:noFill/>
        </p:spPr>
        <p:txBody>
          <a:bodyPr wrap="square" rtlCol="0">
            <a:noAutofit/>
          </a:bodyPr>
          <a:p>
            <a:pPr indent="0" fontAlgn="auto">
              <a:lnSpc>
                <a:spcPct val="200000"/>
              </a:lnSpc>
            </a:pPr>
            <a:r>
              <a:rPr lang="zh-CN" altLang="en-US" sz="3200">
                <a:solidFill>
                  <a:schemeClr val="accent1">
                    <a:lumMod val="75000"/>
                  </a:schemeClr>
                </a:solidFill>
              </a:rPr>
              <a:t>二、逗号运算符和逗号表达式</a:t>
            </a:r>
            <a:endParaRPr lang="zh-CN" altLang="en-US" sz="3200">
              <a:solidFill>
                <a:schemeClr val="accent1">
                  <a:lumMod val="75000"/>
                </a:schemeClr>
              </a:solidFill>
            </a:endParaRPr>
          </a:p>
        </p:txBody>
      </p:sp>
      <p:sp>
        <p:nvSpPr>
          <p:cNvPr id="11" name="圆角矩形 3"/>
          <p:cNvSpPr/>
          <p:nvPr>
            <p:custDataLst>
              <p:tags r:id="rId7"/>
            </p:custDataLst>
          </p:nvPr>
        </p:nvSpPr>
        <p:spPr>
          <a:xfrm>
            <a:off x="1231867" y="2002532"/>
            <a:ext cx="4655822" cy="3815021"/>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2" name="圆角矩形 3"/>
          <p:cNvSpPr/>
          <p:nvPr>
            <p:custDataLst>
              <p:tags r:id="rId8"/>
            </p:custDataLst>
          </p:nvPr>
        </p:nvSpPr>
        <p:spPr>
          <a:xfrm>
            <a:off x="1113790" y="1899285"/>
            <a:ext cx="4680867" cy="3832652"/>
          </a:xfrm>
          <a:prstGeom prst="roundRect">
            <a:avLst>
              <a:gd name="adj" fmla="val 5223"/>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en-US" altLang="zh-CN" sz="2000" b="1" dirty="0">
                <a:solidFill>
                  <a:schemeClr val="tx1">
                    <a:lumMod val="85000"/>
                    <a:lumOff val="15000"/>
                  </a:schemeClr>
                </a:solidFill>
                <a:latin typeface="+mn-ea"/>
                <a:cs typeface="+mn-ea"/>
                <a:sym typeface="+mn-ea"/>
              </a:rPr>
              <a:t>1. </a:t>
            </a:r>
            <a:r>
              <a:rPr lang="zh-CN" altLang="en-US" sz="2000" b="1" dirty="0">
                <a:solidFill>
                  <a:schemeClr val="tx1">
                    <a:lumMod val="85000"/>
                    <a:lumOff val="15000"/>
                  </a:schemeClr>
                </a:solidFill>
                <a:latin typeface="+mn-ea"/>
                <a:cs typeface="+mn-ea"/>
                <a:sym typeface="+mn-ea"/>
              </a:rPr>
              <a:t>逗号运算符</a:t>
            </a:r>
            <a:endParaRPr lang="zh-CN" altLang="en-US" sz="2000" b="1" dirty="0">
              <a:solidFill>
                <a:schemeClr val="tx1">
                  <a:lumMod val="85000"/>
                  <a:lumOff val="15000"/>
                </a:schemeClr>
              </a:solidFill>
              <a:latin typeface="+mn-ea"/>
              <a:cs typeface="+mn-ea"/>
              <a:sym typeface="+mn-ea"/>
            </a:endParaRPr>
          </a:p>
          <a:p>
            <a:pPr lvl="0" algn="just">
              <a:lnSpc>
                <a:spcPct val="140000"/>
              </a:lnSpc>
              <a:buClrTx/>
              <a:buSzTx/>
              <a:buFontTx/>
            </a:pPr>
            <a:r>
              <a:rPr lang="en-US" altLang="zh-CN" dirty="0">
                <a:solidFill>
                  <a:schemeClr val="tx1">
                    <a:lumMod val="85000"/>
                    <a:lumOff val="15000"/>
                  </a:schemeClr>
                </a:solidFill>
                <a:latin typeface="+mn-ea"/>
                <a:cs typeface="+mn-ea"/>
                <a:sym typeface="+mn-ea"/>
              </a:rPr>
              <a:t>C </a:t>
            </a:r>
            <a:r>
              <a:rPr lang="zh-CN" altLang="en-US" dirty="0">
                <a:solidFill>
                  <a:schemeClr val="tx1">
                    <a:lumMod val="85000"/>
                    <a:lumOff val="15000"/>
                  </a:schemeClr>
                </a:solidFill>
                <a:latin typeface="+mn-ea"/>
                <a:cs typeface="+mn-ea"/>
                <a:sym typeface="+mn-ea"/>
              </a:rPr>
              <a:t>语言提供了一种特殊的运算符</a:t>
            </a:r>
            <a:r>
              <a:rPr lang="en-US" altLang="zh-CN" dirty="0">
                <a:solidFill>
                  <a:schemeClr val="tx1">
                    <a:lumMod val="85000"/>
                    <a:lumOff val="15000"/>
                  </a:schemeClr>
                </a:solidFill>
                <a:latin typeface="+mn-ea"/>
                <a:cs typeface="+mn-ea"/>
                <a:sym typeface="+mn-ea"/>
              </a:rPr>
              <a:t>——</a:t>
            </a:r>
            <a:r>
              <a:rPr lang="zh-CN" altLang="en-US" dirty="0">
                <a:solidFill>
                  <a:schemeClr val="tx1">
                    <a:lumMod val="85000"/>
                    <a:lumOff val="15000"/>
                  </a:schemeClr>
                </a:solidFill>
                <a:latin typeface="+mn-ea"/>
                <a:cs typeface="+mn-ea"/>
                <a:sym typeface="+mn-ea"/>
              </a:rPr>
              <a:t>逗号运算符（又称为</a:t>
            </a:r>
            <a:r>
              <a:rPr lang="en-US" altLang="zh-CN" dirty="0">
                <a:solidFill>
                  <a:schemeClr val="tx1">
                    <a:lumMod val="85000"/>
                    <a:lumOff val="15000"/>
                  </a:schemeClr>
                </a:solidFill>
                <a:latin typeface="+mn-ea"/>
                <a:cs typeface="+mn-ea"/>
                <a:sym typeface="+mn-ea"/>
              </a:rPr>
              <a:t>“</a:t>
            </a:r>
            <a:r>
              <a:rPr lang="zh-CN" altLang="en-US" dirty="0">
                <a:solidFill>
                  <a:schemeClr val="tx1">
                    <a:lumMod val="85000"/>
                    <a:lumOff val="15000"/>
                  </a:schemeClr>
                </a:solidFill>
                <a:latin typeface="+mn-ea"/>
                <a:cs typeface="+mn-ea"/>
                <a:sym typeface="+mn-ea"/>
              </a:rPr>
              <a:t>顺序求值运算符</a:t>
            </a:r>
            <a:r>
              <a:rPr lang="en-US" altLang="zh-CN" dirty="0">
                <a:solidFill>
                  <a:schemeClr val="tx1">
                    <a:lumMod val="85000"/>
                    <a:lumOff val="15000"/>
                  </a:schemeClr>
                </a:solidFill>
                <a:latin typeface="+mn-ea"/>
                <a:cs typeface="+mn-ea"/>
                <a:sym typeface="+mn-ea"/>
              </a:rPr>
              <a:t>”</a:t>
            </a:r>
            <a:r>
              <a:rPr lang="zh-CN" altLang="en-US" dirty="0">
                <a:solidFill>
                  <a:schemeClr val="tx1">
                    <a:lumMod val="85000"/>
                    <a:lumOff val="15000"/>
                  </a:schemeClr>
                </a:solidFill>
                <a:latin typeface="+mn-ea"/>
                <a:cs typeface="+mn-ea"/>
                <a:sym typeface="+mn-ea"/>
              </a:rPr>
              <a:t>），用于将两个表达式连接起来，它是所有运算符中优先级别最低的。例如：</a:t>
            </a:r>
            <a:r>
              <a:rPr lang="en-US" altLang="zh-CN" dirty="0">
                <a:solidFill>
                  <a:schemeClr val="tx1">
                    <a:lumMod val="85000"/>
                    <a:lumOff val="15000"/>
                  </a:schemeClr>
                </a:solidFill>
                <a:latin typeface="+mn-ea"/>
                <a:cs typeface="+mn-ea"/>
                <a:sym typeface="+mn-ea"/>
              </a:rPr>
              <a:t>3+5,6+8</a:t>
            </a:r>
            <a:endParaRPr lang="en-US" altLang="zh-CN" dirty="0">
              <a:solidFill>
                <a:schemeClr val="tx1">
                  <a:lumMod val="85000"/>
                  <a:lumOff val="15000"/>
                </a:schemeClr>
              </a:solidFill>
              <a:latin typeface="+mn-ea"/>
              <a:cs typeface="+mn-ea"/>
              <a:sym typeface="+mn-ea"/>
            </a:endParaRPr>
          </a:p>
        </p:txBody>
      </p:sp>
      <p:sp>
        <p:nvSpPr>
          <p:cNvPr id="17" name="圆角矩形 3"/>
          <p:cNvSpPr/>
          <p:nvPr>
            <p:custDataLst>
              <p:tags r:id="rId9"/>
            </p:custDataLst>
          </p:nvPr>
        </p:nvSpPr>
        <p:spPr>
          <a:xfrm>
            <a:off x="6205931" y="2002532"/>
            <a:ext cx="4655822" cy="3815021"/>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9" name="圆角矩形 3"/>
          <p:cNvSpPr/>
          <p:nvPr>
            <p:custDataLst>
              <p:tags r:id="rId10"/>
            </p:custDataLst>
          </p:nvPr>
        </p:nvSpPr>
        <p:spPr>
          <a:xfrm>
            <a:off x="6087854" y="1899285"/>
            <a:ext cx="4680867" cy="3832652"/>
          </a:xfrm>
          <a:prstGeom prst="roundRect">
            <a:avLst>
              <a:gd name="adj" fmla="val 5223"/>
            </a:avLst>
          </a:prstGeom>
          <a:solidFill>
            <a:schemeClr val="lt1">
              <a:lumMod val="100000"/>
              <a:alpha val="1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en-US" altLang="zh-CN" sz="2000" b="1" dirty="0">
                <a:solidFill>
                  <a:schemeClr val="tx1">
                    <a:lumMod val="85000"/>
                    <a:lumOff val="15000"/>
                  </a:schemeClr>
                </a:solidFill>
                <a:latin typeface="+mn-ea"/>
                <a:cs typeface="+mn-ea"/>
                <a:sym typeface="+mn-ea"/>
              </a:rPr>
              <a:t>2. </a:t>
            </a:r>
            <a:r>
              <a:rPr lang="zh-CN" altLang="en-US" sz="2000" b="1" dirty="0">
                <a:solidFill>
                  <a:schemeClr val="tx1">
                    <a:lumMod val="85000"/>
                    <a:lumOff val="15000"/>
                  </a:schemeClr>
                </a:solidFill>
                <a:latin typeface="+mn-ea"/>
                <a:cs typeface="+mn-ea"/>
                <a:sym typeface="+mn-ea"/>
              </a:rPr>
              <a:t>逗号表达式</a:t>
            </a:r>
            <a:endParaRPr lang="zh-CN" altLang="en-US" sz="2000" b="1" dirty="0">
              <a:solidFill>
                <a:schemeClr val="tx1">
                  <a:lumMod val="85000"/>
                  <a:lumOff val="15000"/>
                </a:schemeClr>
              </a:solidFill>
              <a:latin typeface="+mn-ea"/>
              <a:cs typeface="+mn-ea"/>
              <a:sym typeface="+mn-ea"/>
            </a:endParaRPr>
          </a:p>
          <a:p>
            <a:pPr lvl="0" algn="just">
              <a:lnSpc>
                <a:spcPct val="140000"/>
              </a:lnSpc>
              <a:buClrTx/>
              <a:buSzTx/>
              <a:buFontTx/>
            </a:pPr>
            <a:r>
              <a:rPr lang="zh-CN" altLang="en-US" dirty="0">
                <a:solidFill>
                  <a:schemeClr val="tx1">
                    <a:lumMod val="85000"/>
                    <a:lumOff val="15000"/>
                  </a:schemeClr>
                </a:solidFill>
                <a:latin typeface="+mn-ea"/>
                <a:cs typeface="+mn-ea"/>
                <a:sym typeface="+mn-ea"/>
              </a:rPr>
              <a:t>用逗号运算符将各种类型的表达式连接起来的式子称为</a:t>
            </a:r>
            <a:r>
              <a:rPr lang="en-US" altLang="zh-CN" dirty="0">
                <a:solidFill>
                  <a:schemeClr val="tx1">
                    <a:lumMod val="85000"/>
                    <a:lumOff val="15000"/>
                  </a:schemeClr>
                </a:solidFill>
                <a:latin typeface="+mn-ea"/>
                <a:cs typeface="+mn-ea"/>
                <a:sym typeface="+mn-ea"/>
              </a:rPr>
              <a:t>“</a:t>
            </a:r>
            <a:r>
              <a:rPr lang="zh-CN" altLang="en-US" dirty="0">
                <a:solidFill>
                  <a:schemeClr val="tx1">
                    <a:lumMod val="85000"/>
                    <a:lumOff val="15000"/>
                  </a:schemeClr>
                </a:solidFill>
                <a:latin typeface="+mn-ea"/>
                <a:cs typeface="+mn-ea"/>
                <a:sym typeface="+mn-ea"/>
              </a:rPr>
              <a:t>逗号表达式</a:t>
            </a:r>
            <a:r>
              <a:rPr lang="en-US" altLang="zh-CN" dirty="0">
                <a:solidFill>
                  <a:schemeClr val="tx1">
                    <a:lumMod val="85000"/>
                    <a:lumOff val="15000"/>
                  </a:schemeClr>
                </a:solidFill>
                <a:latin typeface="+mn-ea"/>
                <a:cs typeface="+mn-ea"/>
                <a:sym typeface="+mn-ea"/>
              </a:rPr>
              <a:t>”</a:t>
            </a:r>
            <a:r>
              <a:rPr lang="zh-CN" altLang="en-US" dirty="0">
                <a:solidFill>
                  <a:schemeClr val="tx1">
                    <a:lumMod val="85000"/>
                    <a:lumOff val="15000"/>
                  </a:schemeClr>
                </a:solidFill>
                <a:latin typeface="+mn-ea"/>
                <a:cs typeface="+mn-ea"/>
                <a:sym typeface="+mn-ea"/>
              </a:rPr>
              <a:t>。</a:t>
            </a:r>
            <a:endParaRPr lang="zh-CN" altLang="en-US" dirty="0">
              <a:solidFill>
                <a:schemeClr val="tx1">
                  <a:lumMod val="85000"/>
                  <a:lumOff val="15000"/>
                </a:schemeClr>
              </a:solidFill>
              <a:latin typeface="+mn-ea"/>
              <a:cs typeface="+mn-ea"/>
              <a:sym typeface="+mn-ea"/>
            </a:endParaRPr>
          </a:p>
          <a:p>
            <a:pPr lvl="0" algn="just">
              <a:lnSpc>
                <a:spcPct val="140000"/>
              </a:lnSpc>
              <a:buClrTx/>
              <a:buSzTx/>
              <a:buFontTx/>
            </a:pPr>
            <a:r>
              <a:rPr lang="zh-CN" altLang="en-US" dirty="0">
                <a:solidFill>
                  <a:schemeClr val="tx1">
                    <a:lumMod val="85000"/>
                    <a:lumOff val="15000"/>
                  </a:schemeClr>
                </a:solidFill>
                <a:latin typeface="+mn-ea"/>
                <a:cs typeface="+mn-ea"/>
                <a:sym typeface="+mn-ea"/>
              </a:rPr>
              <a:t>逗号表达式的一般形式如下。</a:t>
            </a:r>
            <a:endParaRPr lang="zh-CN" altLang="en-US" dirty="0">
              <a:solidFill>
                <a:schemeClr val="tx1">
                  <a:lumMod val="85000"/>
                  <a:lumOff val="15000"/>
                </a:schemeClr>
              </a:solidFill>
              <a:latin typeface="+mn-ea"/>
              <a:cs typeface="+mn-ea"/>
              <a:sym typeface="+mn-ea"/>
            </a:endParaRPr>
          </a:p>
          <a:p>
            <a:pPr lvl="0" algn="just">
              <a:lnSpc>
                <a:spcPct val="140000"/>
              </a:lnSpc>
              <a:buClrTx/>
              <a:buSzTx/>
              <a:buFontTx/>
            </a:pPr>
            <a:r>
              <a:rPr lang="zh-CN" altLang="en-US" dirty="0">
                <a:solidFill>
                  <a:schemeClr val="tx1">
                    <a:lumMod val="85000"/>
                    <a:lumOff val="15000"/>
                  </a:schemeClr>
                </a:solidFill>
                <a:latin typeface="+mn-ea"/>
                <a:cs typeface="+mn-ea"/>
                <a:sym typeface="+mn-ea"/>
              </a:rPr>
              <a:t>表达式</a:t>
            </a:r>
            <a:r>
              <a:rPr lang="en-US" altLang="zh-CN" dirty="0">
                <a:solidFill>
                  <a:schemeClr val="tx1">
                    <a:lumMod val="85000"/>
                    <a:lumOff val="15000"/>
                  </a:schemeClr>
                </a:solidFill>
                <a:latin typeface="+mn-ea"/>
                <a:cs typeface="+mn-ea"/>
                <a:sym typeface="+mn-ea"/>
              </a:rPr>
              <a:t> 1, </a:t>
            </a:r>
            <a:r>
              <a:rPr lang="zh-CN" altLang="en-US" dirty="0">
                <a:solidFill>
                  <a:schemeClr val="tx1">
                    <a:lumMod val="85000"/>
                    <a:lumOff val="15000"/>
                  </a:schemeClr>
                </a:solidFill>
                <a:latin typeface="+mn-ea"/>
                <a:cs typeface="+mn-ea"/>
                <a:sym typeface="+mn-ea"/>
              </a:rPr>
              <a:t>表达式</a:t>
            </a:r>
            <a:r>
              <a:rPr lang="en-US" altLang="zh-CN" dirty="0">
                <a:solidFill>
                  <a:schemeClr val="tx1">
                    <a:lumMod val="85000"/>
                    <a:lumOff val="15000"/>
                  </a:schemeClr>
                </a:solidFill>
                <a:latin typeface="+mn-ea"/>
                <a:cs typeface="+mn-ea"/>
                <a:sym typeface="+mn-ea"/>
              </a:rPr>
              <a:t> 2,…</a:t>
            </a:r>
            <a:r>
              <a:rPr lang="zh-CN" altLang="en-US" dirty="0">
                <a:solidFill>
                  <a:schemeClr val="tx1">
                    <a:lumMod val="85000"/>
                    <a:lumOff val="15000"/>
                  </a:schemeClr>
                </a:solidFill>
                <a:latin typeface="+mn-ea"/>
                <a:cs typeface="+mn-ea"/>
                <a:sym typeface="+mn-ea"/>
              </a:rPr>
              <a:t>表达式</a:t>
            </a:r>
            <a:r>
              <a:rPr lang="en-US" altLang="zh-CN" dirty="0">
                <a:solidFill>
                  <a:schemeClr val="tx1">
                    <a:lumMod val="85000"/>
                    <a:lumOff val="15000"/>
                  </a:schemeClr>
                </a:solidFill>
                <a:latin typeface="+mn-ea"/>
                <a:cs typeface="+mn-ea"/>
                <a:sym typeface="+mn-ea"/>
              </a:rPr>
              <a:t> n</a:t>
            </a:r>
            <a:endParaRPr lang="en-US" altLang="zh-CN" dirty="0">
              <a:solidFill>
                <a:schemeClr val="tx1">
                  <a:lumMod val="85000"/>
                  <a:lumOff val="15000"/>
                </a:schemeClr>
              </a:solidFill>
              <a:latin typeface="+mn-ea"/>
              <a:cs typeface="+mn-ea"/>
              <a:sym typeface="+mn-ea"/>
            </a:endParaRPr>
          </a:p>
        </p:txBody>
      </p:sp>
      <p:sp>
        <p:nvSpPr>
          <p:cNvPr id="18" name="圆角矩形 16"/>
          <p:cNvSpPr/>
          <p:nvPr>
            <p:custDataLst>
              <p:tags r:id="rId11"/>
            </p:custDataLst>
          </p:nvPr>
        </p:nvSpPr>
        <p:spPr>
          <a:xfrm>
            <a:off x="1306022" y="5031463"/>
            <a:ext cx="529920" cy="532772"/>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01</a:t>
            </a:r>
            <a:endParaRPr lang="en-US" altLang="zh-CN" b="1">
              <a:solidFill>
                <a:srgbClr val="FFFFFF"/>
              </a:solidFill>
              <a:latin typeface="+mn-ea"/>
              <a:cs typeface="+mn-ea"/>
              <a:sym typeface="+mn-ea"/>
            </a:endParaRPr>
          </a:p>
        </p:txBody>
      </p:sp>
      <p:sp>
        <p:nvSpPr>
          <p:cNvPr id="20" name="圆角矩形 16"/>
          <p:cNvSpPr/>
          <p:nvPr>
            <p:custDataLst>
              <p:tags r:id="rId12"/>
            </p:custDataLst>
          </p:nvPr>
        </p:nvSpPr>
        <p:spPr>
          <a:xfrm>
            <a:off x="6280085" y="5031463"/>
            <a:ext cx="529920" cy="532772"/>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02</a:t>
            </a:r>
            <a:endParaRPr lang="en-US" altLang="zh-CN" b="1">
              <a:solidFill>
                <a:srgbClr val="FFFFFF"/>
              </a:solidFill>
              <a:latin typeface="+mn-ea"/>
              <a:cs typeface="+mn-ea"/>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909955" y="289560"/>
            <a:ext cx="8874125" cy="843915"/>
          </a:xfrm>
          <a:prstGeom prst="rect">
            <a:avLst/>
          </a:prstGeom>
          <a:noFill/>
        </p:spPr>
        <p:txBody>
          <a:bodyPr wrap="square" rtlCol="0">
            <a:noAutofit/>
          </a:bodyPr>
          <a:p>
            <a:pPr indent="0" fontAlgn="auto">
              <a:lnSpc>
                <a:spcPct val="200000"/>
              </a:lnSpc>
            </a:pPr>
            <a:r>
              <a:rPr lang="zh-CN" altLang="en-US" sz="3200">
                <a:solidFill>
                  <a:schemeClr val="accent1">
                    <a:lumMod val="75000"/>
                  </a:schemeClr>
                </a:solidFill>
              </a:rPr>
              <a:t>三、其他运算符</a:t>
            </a:r>
            <a:endParaRPr lang="zh-CN" altLang="en-US" sz="3200">
              <a:solidFill>
                <a:schemeClr val="accent1">
                  <a:lumMod val="75000"/>
                </a:schemeClr>
              </a:solidFill>
            </a:endParaRPr>
          </a:p>
        </p:txBody>
      </p:sp>
      <p:sp useBgFill="1">
        <p:nvSpPr>
          <p:cNvPr id="8" name="圆角矩形 7"/>
          <p:cNvSpPr/>
          <p:nvPr>
            <p:custDataLst>
              <p:tags r:id="rId7"/>
            </p:custDataLst>
          </p:nvPr>
        </p:nvSpPr>
        <p:spPr>
          <a:xfrm>
            <a:off x="1438082" y="1492885"/>
            <a:ext cx="4689506" cy="2013817"/>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useBgFill="1">
        <p:nvSpPr>
          <p:cNvPr id="9" name="圆角矩形 8"/>
          <p:cNvSpPr/>
          <p:nvPr>
            <p:custDataLst>
              <p:tags r:id="rId8"/>
            </p:custDataLst>
          </p:nvPr>
        </p:nvSpPr>
        <p:spPr>
          <a:xfrm>
            <a:off x="6381402" y="1492885"/>
            <a:ext cx="4689506" cy="2013817"/>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 name="圆角矩形 9"/>
          <p:cNvSpPr/>
          <p:nvPr>
            <p:custDataLst>
              <p:tags r:id="rId9"/>
            </p:custDataLst>
          </p:nvPr>
        </p:nvSpPr>
        <p:spPr>
          <a:xfrm>
            <a:off x="1438082" y="1493461"/>
            <a:ext cx="4689506" cy="4286627"/>
          </a:xfrm>
          <a:prstGeom prst="roundRect">
            <a:avLst>
              <a:gd name="adj" fmla="val 1663"/>
            </a:avLst>
          </a:prstGeom>
          <a:solidFill>
            <a:srgbClr val="FFFFFF">
              <a:alpha val="10000"/>
            </a:srgbClr>
          </a:solidFill>
          <a:ln w="19050">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圆角矩形 3"/>
          <p:cNvSpPr/>
          <p:nvPr>
            <p:custDataLst>
              <p:tags r:id="rId10"/>
            </p:custDataLst>
          </p:nvPr>
        </p:nvSpPr>
        <p:spPr>
          <a:xfrm>
            <a:off x="6381402" y="1493461"/>
            <a:ext cx="4689506" cy="4286627"/>
          </a:xfrm>
          <a:prstGeom prst="roundRect">
            <a:avLst>
              <a:gd name="adj" fmla="val 1663"/>
            </a:avLst>
          </a:prstGeom>
          <a:solidFill>
            <a:srgbClr val="FFFFFF">
              <a:alpha val="10000"/>
            </a:srgbClr>
          </a:solidFill>
          <a:ln w="19050">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13" name="直接连接符 12"/>
          <p:cNvCxnSpPr/>
          <p:nvPr>
            <p:custDataLst>
              <p:tags r:id="rId11"/>
            </p:custDataLst>
          </p:nvPr>
        </p:nvCxnSpPr>
        <p:spPr>
          <a:xfrm>
            <a:off x="1694198" y="2139218"/>
            <a:ext cx="4196267" cy="0"/>
          </a:xfrm>
          <a:prstGeom prst="line">
            <a:avLst/>
          </a:prstGeom>
          <a:ln w="19050"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4" name="直接连接符 13"/>
          <p:cNvCxnSpPr/>
          <p:nvPr>
            <p:custDataLst>
              <p:tags r:id="rId12"/>
            </p:custDataLst>
          </p:nvPr>
        </p:nvCxnSpPr>
        <p:spPr>
          <a:xfrm>
            <a:off x="6627733" y="2139218"/>
            <a:ext cx="4196267" cy="0"/>
          </a:xfrm>
          <a:prstGeom prst="line">
            <a:avLst/>
          </a:prstGeom>
          <a:ln w="19050" cap="rnd">
            <a:solidFill>
              <a:schemeClr val="accent2"/>
            </a:solidFill>
          </a:ln>
        </p:spPr>
        <p:style>
          <a:lnRef idx="2">
            <a:schemeClr val="accent1"/>
          </a:lnRef>
          <a:fillRef idx="0">
            <a:srgbClr val="FFFFFF"/>
          </a:fillRef>
          <a:effectRef idx="0">
            <a:srgbClr val="FFFFFF"/>
          </a:effectRef>
          <a:fontRef idx="minor">
            <a:schemeClr val="tx1"/>
          </a:fontRef>
        </p:style>
      </p:cxnSp>
      <p:sp>
        <p:nvSpPr>
          <p:cNvPr id="15" name="文本框 14"/>
          <p:cNvSpPr txBox="1"/>
          <p:nvPr>
            <p:custDataLst>
              <p:tags r:id="rId13"/>
            </p:custDataLst>
          </p:nvPr>
        </p:nvSpPr>
        <p:spPr>
          <a:xfrm>
            <a:off x="1694773" y="1629864"/>
            <a:ext cx="4195692" cy="386763"/>
          </a:xfrm>
          <a:prstGeom prst="rect">
            <a:avLst/>
          </a:prstGeom>
          <a:noFill/>
        </p:spPr>
        <p:txBody>
          <a:bodyPr wrap="square" rtlCol="0" anchor="ctr" anchorCtr="0">
            <a:noAutofit/>
          </a:bodyPr>
          <a:p>
            <a:pPr indent="0" algn="ctr">
              <a:buNone/>
            </a:pPr>
            <a:r>
              <a:rPr lang="en-US" altLang="zh-CN" sz="2000" b="1">
                <a:solidFill>
                  <a:schemeClr val="accent1"/>
                </a:solidFill>
              </a:rPr>
              <a:t>1. sizeof </a:t>
            </a:r>
            <a:r>
              <a:rPr lang="zh-CN" altLang="en-US" sz="2000" b="1">
                <a:solidFill>
                  <a:schemeClr val="accent1"/>
                </a:solidFill>
              </a:rPr>
              <a:t>运算符</a:t>
            </a:r>
            <a:endParaRPr lang="zh-CN" altLang="en-US" sz="2000" b="1">
              <a:solidFill>
                <a:schemeClr val="accent1"/>
              </a:solidFill>
            </a:endParaRPr>
          </a:p>
        </p:txBody>
      </p:sp>
      <p:sp>
        <p:nvSpPr>
          <p:cNvPr id="16" name="文本框 15"/>
          <p:cNvSpPr txBox="1"/>
          <p:nvPr>
            <p:custDataLst>
              <p:tags r:id="rId14"/>
            </p:custDataLst>
          </p:nvPr>
        </p:nvSpPr>
        <p:spPr>
          <a:xfrm>
            <a:off x="6627733" y="1621231"/>
            <a:ext cx="4195692" cy="386763"/>
          </a:xfrm>
          <a:prstGeom prst="rect">
            <a:avLst/>
          </a:prstGeom>
          <a:noFill/>
        </p:spPr>
        <p:txBody>
          <a:bodyPr wrap="square" rtlCol="0" anchor="ctr" anchorCtr="0">
            <a:noAutofit/>
          </a:bodyPr>
          <a:p>
            <a:pPr indent="0" algn="ctr">
              <a:buNone/>
            </a:pPr>
            <a:r>
              <a:rPr lang="en-US" altLang="zh-CN" sz="2000" b="1">
                <a:solidFill>
                  <a:schemeClr val="accent2"/>
                </a:solidFill>
              </a:rPr>
              <a:t>2. </a:t>
            </a:r>
            <a:r>
              <a:rPr lang="zh-CN" altLang="en-US" sz="2000" b="1">
                <a:solidFill>
                  <a:schemeClr val="accent2"/>
                </a:solidFill>
              </a:rPr>
              <a:t>小括号运算符</a:t>
            </a:r>
            <a:endParaRPr lang="zh-CN" altLang="en-US" sz="2000" b="1">
              <a:solidFill>
                <a:schemeClr val="accent2"/>
              </a:solidFill>
            </a:endParaRPr>
          </a:p>
        </p:txBody>
      </p:sp>
      <p:sp>
        <p:nvSpPr>
          <p:cNvPr id="5" name="文本框 4"/>
          <p:cNvSpPr txBox="1"/>
          <p:nvPr>
            <p:custDataLst>
              <p:tags r:id="rId15"/>
            </p:custDataLst>
          </p:nvPr>
        </p:nvSpPr>
        <p:spPr>
          <a:xfrm>
            <a:off x="1844675" y="2233295"/>
            <a:ext cx="3927475" cy="3419475"/>
          </a:xfrm>
          <a:prstGeom prst="rect">
            <a:avLst/>
          </a:prstGeom>
          <a:noFill/>
        </p:spPr>
        <p:txBody>
          <a:bodyPr wrap="square" rtlCol="0">
            <a:noAutofit/>
          </a:bodyPr>
          <a:p>
            <a:pPr lvl="0" indent="0" algn="just" fontAlgn="auto">
              <a:lnSpc>
                <a:spcPct val="130000"/>
              </a:lnSpc>
              <a:spcBef>
                <a:spcPts val="1200"/>
              </a:spcBef>
              <a:buClrTx/>
              <a:buSzTx/>
              <a:buFontTx/>
            </a:pPr>
            <a:r>
              <a:rPr lang="en-US" altLang="zh-CN" kern="0" dirty="0">
                <a:ln>
                  <a:noFill/>
                  <a:prstDash val="sysDot"/>
                </a:ln>
                <a:solidFill>
                  <a:schemeClr val="tx1">
                    <a:lumMod val="85000"/>
                    <a:lumOff val="15000"/>
                  </a:schemeClr>
                </a:solidFill>
                <a:latin typeface="+mn-ea"/>
                <a:sym typeface="+mn-ea"/>
              </a:rPr>
              <a:t>sizeof </a:t>
            </a:r>
            <a:r>
              <a:rPr lang="zh-CN" altLang="en-US" kern="0" dirty="0">
                <a:ln>
                  <a:noFill/>
                  <a:prstDash val="sysDot"/>
                </a:ln>
                <a:solidFill>
                  <a:schemeClr val="tx1">
                    <a:lumMod val="85000"/>
                    <a:lumOff val="15000"/>
                  </a:schemeClr>
                </a:solidFill>
                <a:latin typeface="+mn-ea"/>
                <a:sym typeface="+mn-ea"/>
              </a:rPr>
              <a:t>为求字节数运算符，是</a:t>
            </a:r>
            <a:r>
              <a:rPr lang="en-US" altLang="zh-CN" kern="0" dirty="0">
                <a:ln>
                  <a:noFill/>
                  <a:prstDash val="sysDot"/>
                </a:ln>
                <a:solidFill>
                  <a:schemeClr val="tx1">
                    <a:lumMod val="85000"/>
                    <a:lumOff val="15000"/>
                  </a:schemeClr>
                </a:solidFill>
                <a:latin typeface="+mn-ea"/>
                <a:sym typeface="+mn-ea"/>
              </a:rPr>
              <a:t> C </a:t>
            </a:r>
            <a:r>
              <a:rPr lang="zh-CN" altLang="en-US" kern="0" dirty="0">
                <a:ln>
                  <a:noFill/>
                  <a:prstDash val="sysDot"/>
                </a:ln>
                <a:solidFill>
                  <a:schemeClr val="tx1">
                    <a:lumMod val="85000"/>
                    <a:lumOff val="15000"/>
                  </a:schemeClr>
                </a:solidFill>
                <a:latin typeface="+mn-ea"/>
                <a:sym typeface="+mn-ea"/>
              </a:rPr>
              <a:t>语言中唯一的关键字运算符，可以计算某一种类型数据所占存储单元的字节个数，它是单目运算符。例如：假设变量</a:t>
            </a:r>
            <a:r>
              <a:rPr lang="en-US" altLang="zh-CN" kern="0" dirty="0">
                <a:ln>
                  <a:noFill/>
                  <a:prstDash val="sysDot"/>
                </a:ln>
                <a:solidFill>
                  <a:schemeClr val="tx1">
                    <a:lumMod val="85000"/>
                    <a:lumOff val="15000"/>
                  </a:schemeClr>
                </a:solidFill>
                <a:latin typeface="+mn-ea"/>
                <a:sym typeface="+mn-ea"/>
              </a:rPr>
              <a:t> a </a:t>
            </a:r>
            <a:r>
              <a:rPr lang="zh-CN" altLang="en-US" kern="0" dirty="0">
                <a:ln>
                  <a:noFill/>
                  <a:prstDash val="sysDot"/>
                </a:ln>
                <a:solidFill>
                  <a:schemeClr val="tx1">
                    <a:lumMod val="85000"/>
                    <a:lumOff val="15000"/>
                  </a:schemeClr>
                </a:solidFill>
                <a:latin typeface="+mn-ea"/>
                <a:sym typeface="+mn-ea"/>
              </a:rPr>
              <a:t>为字符型，则</a:t>
            </a:r>
            <a:r>
              <a:rPr lang="en-US" altLang="zh-CN" kern="0" dirty="0">
                <a:ln>
                  <a:noFill/>
                  <a:prstDash val="sysDot"/>
                </a:ln>
                <a:solidFill>
                  <a:schemeClr val="tx1">
                    <a:lumMod val="85000"/>
                    <a:lumOff val="15000"/>
                  </a:schemeClr>
                </a:solidFill>
                <a:latin typeface="+mn-ea"/>
                <a:sym typeface="+mn-ea"/>
              </a:rPr>
              <a:t> sizeof</a:t>
            </a: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a</a:t>
            </a:r>
            <a:r>
              <a:rPr lang="zh-CN" altLang="en-US" kern="0" dirty="0">
                <a:ln>
                  <a:noFill/>
                  <a:prstDash val="sysDot"/>
                </a:ln>
                <a:solidFill>
                  <a:schemeClr val="tx1">
                    <a:lumMod val="85000"/>
                    <a:lumOff val="15000"/>
                  </a:schemeClr>
                </a:solidFill>
                <a:latin typeface="+mn-ea"/>
                <a:sym typeface="+mn-ea"/>
              </a:rPr>
              <a:t>）的结果为</a:t>
            </a:r>
            <a:r>
              <a:rPr lang="en-US" altLang="zh-CN" kern="0" dirty="0">
                <a:ln>
                  <a:noFill/>
                  <a:prstDash val="sysDot"/>
                </a:ln>
                <a:solidFill>
                  <a:schemeClr val="tx1">
                    <a:lumMod val="85000"/>
                    <a:lumOff val="15000"/>
                  </a:schemeClr>
                </a:solidFill>
                <a:latin typeface="+mn-ea"/>
                <a:sym typeface="+mn-ea"/>
              </a:rPr>
              <a:t> 1</a:t>
            </a:r>
            <a:r>
              <a:rPr lang="zh-CN" altLang="en-US" kern="0" dirty="0">
                <a:ln>
                  <a:noFill/>
                  <a:prstDash val="sysDot"/>
                </a:ln>
                <a:solidFill>
                  <a:schemeClr val="tx1">
                    <a:lumMod val="85000"/>
                    <a:lumOff val="15000"/>
                  </a:schemeClr>
                </a:solidFill>
                <a:latin typeface="+mn-ea"/>
                <a:sym typeface="+mn-ea"/>
              </a:rPr>
              <a:t>（含义是，字符型数据在内存中占</a:t>
            </a:r>
            <a:r>
              <a:rPr lang="en-US" altLang="zh-CN" kern="0" dirty="0">
                <a:ln>
                  <a:noFill/>
                  <a:prstDash val="sysDot"/>
                </a:ln>
                <a:solidFill>
                  <a:schemeClr val="tx1">
                    <a:lumMod val="85000"/>
                    <a:lumOff val="15000"/>
                  </a:schemeClr>
                </a:solidFill>
                <a:latin typeface="+mn-ea"/>
                <a:sym typeface="+mn-ea"/>
              </a:rPr>
              <a:t> 1 </a:t>
            </a:r>
            <a:r>
              <a:rPr lang="zh-CN" altLang="en-US" kern="0" dirty="0">
                <a:ln>
                  <a:noFill/>
                  <a:prstDash val="sysDot"/>
                </a:ln>
                <a:solidFill>
                  <a:schemeClr val="tx1">
                    <a:lumMod val="85000"/>
                    <a:lumOff val="15000"/>
                  </a:schemeClr>
                </a:solidFill>
                <a:latin typeface="+mn-ea"/>
                <a:sym typeface="+mn-ea"/>
              </a:rPr>
              <a:t>个字节）。</a:t>
            </a:r>
            <a:endParaRPr lang="zh-CN" altLang="en-US" kern="0" dirty="0">
              <a:ln>
                <a:noFill/>
                <a:prstDash val="sysDot"/>
              </a:ln>
              <a:solidFill>
                <a:schemeClr val="tx1">
                  <a:lumMod val="85000"/>
                  <a:lumOff val="15000"/>
                </a:schemeClr>
              </a:solidFill>
              <a:latin typeface="+mn-ea"/>
              <a:sym typeface="+mn-ea"/>
            </a:endParaRPr>
          </a:p>
        </p:txBody>
      </p:sp>
      <p:sp>
        <p:nvSpPr>
          <p:cNvPr id="7" name="文本框 6"/>
          <p:cNvSpPr txBox="1"/>
          <p:nvPr>
            <p:custDataLst>
              <p:tags r:id="rId16"/>
            </p:custDataLst>
          </p:nvPr>
        </p:nvSpPr>
        <p:spPr>
          <a:xfrm>
            <a:off x="6627158" y="2220945"/>
            <a:ext cx="4196267" cy="3419287"/>
          </a:xfrm>
          <a:prstGeom prst="rect">
            <a:avLst/>
          </a:prstGeom>
          <a:noFill/>
        </p:spPr>
        <p:txBody>
          <a:bodyPr wrap="square" rtlCol="0">
            <a:noAutofit/>
          </a:bodyPr>
          <a:p>
            <a:pPr lvl="0" indent="0" algn="just" fontAlgn="auto">
              <a:lnSpc>
                <a:spcPct val="130000"/>
              </a:lnSpc>
              <a:spcBef>
                <a:spcPts val="1200"/>
              </a:spcBef>
              <a:buClrTx/>
              <a:buSzTx/>
              <a:buFontTx/>
            </a:pPr>
            <a:r>
              <a:rPr lang="zh-CN" altLang="en-US" kern="0" dirty="0">
                <a:ln>
                  <a:noFill/>
                  <a:prstDash val="sysDot"/>
                </a:ln>
                <a:solidFill>
                  <a:schemeClr val="tx1">
                    <a:lumMod val="85000"/>
                    <a:lumOff val="15000"/>
                  </a:schemeClr>
                </a:solidFill>
                <a:latin typeface="+mn-ea"/>
                <a:sym typeface="+mn-ea"/>
              </a:rPr>
              <a:t>小括号运算符</a:t>
            </a:r>
            <a:r>
              <a:rPr lang="en-US" altLang="zh-CN" kern="0" dirty="0">
                <a:ln>
                  <a:noFill/>
                  <a:prstDash val="sysDot"/>
                </a:ln>
                <a:solidFill>
                  <a:schemeClr val="tx1">
                    <a:lumMod val="85000"/>
                    <a:lumOff val="15000"/>
                  </a:schemeClr>
                </a:solidFill>
                <a:latin typeface="+mn-ea"/>
                <a:sym typeface="+mn-ea"/>
              </a:rPr>
              <a:t>“( )”</a:t>
            </a:r>
            <a:r>
              <a:rPr lang="zh-CN" altLang="en-US" kern="0" dirty="0">
                <a:ln>
                  <a:noFill/>
                  <a:prstDash val="sysDot"/>
                </a:ln>
                <a:solidFill>
                  <a:schemeClr val="tx1">
                    <a:lumMod val="85000"/>
                    <a:lumOff val="15000"/>
                  </a:schemeClr>
                </a:solidFill>
                <a:latin typeface="+mn-ea"/>
                <a:sym typeface="+mn-ea"/>
              </a:rPr>
              <a:t>是优先级最高的运算符。用它将某些运算符和运算对象括起来后，这些被括起来的运算符和运算对象要优先运算。例如：</a:t>
            </a:r>
            <a:r>
              <a:rPr lang="en-US" altLang="zh-CN" kern="0" dirty="0">
                <a:ln>
                  <a:noFill/>
                  <a:prstDash val="sysDot"/>
                </a:ln>
                <a:solidFill>
                  <a:schemeClr val="tx1">
                    <a:lumMod val="85000"/>
                    <a:lumOff val="15000"/>
                  </a:schemeClr>
                </a:solidFill>
                <a:latin typeface="+mn-ea"/>
                <a:sym typeface="+mn-ea"/>
              </a:rPr>
              <a:t>2*3+6 </a:t>
            </a:r>
            <a:r>
              <a:rPr lang="zh-CN" altLang="en-US" kern="0" dirty="0">
                <a:ln>
                  <a:noFill/>
                  <a:prstDash val="sysDot"/>
                </a:ln>
                <a:solidFill>
                  <a:schemeClr val="tx1">
                    <a:lumMod val="85000"/>
                    <a:lumOff val="15000"/>
                  </a:schemeClr>
                </a:solidFill>
                <a:latin typeface="+mn-ea"/>
                <a:sym typeface="+mn-ea"/>
              </a:rPr>
              <a:t>和</a:t>
            </a:r>
            <a:r>
              <a:rPr lang="en-US" altLang="zh-CN" kern="0" dirty="0">
                <a:ln>
                  <a:noFill/>
                  <a:prstDash val="sysDot"/>
                </a:ln>
                <a:solidFill>
                  <a:schemeClr val="tx1">
                    <a:lumMod val="85000"/>
                    <a:lumOff val="15000"/>
                  </a:schemeClr>
                </a:solidFill>
                <a:latin typeface="+mn-ea"/>
                <a:sym typeface="+mn-ea"/>
              </a:rPr>
              <a:t> 2*</a:t>
            </a:r>
            <a:r>
              <a:rPr lang="zh-CN" altLang="en-US" kern="0" dirty="0">
                <a:ln>
                  <a:noFill/>
                  <a:prstDash val="sysDot"/>
                </a:ln>
                <a:solidFill>
                  <a:schemeClr val="tx1">
                    <a:lumMod val="85000"/>
                    <a:lumOff val="15000"/>
                  </a:schemeClr>
                </a:solidFill>
                <a:latin typeface="+mn-ea"/>
                <a:sym typeface="+mn-ea"/>
              </a:rPr>
              <a:t>（</a:t>
            </a:r>
            <a:r>
              <a:rPr lang="en-US" altLang="zh-CN" kern="0" dirty="0">
                <a:ln>
                  <a:noFill/>
                  <a:prstDash val="sysDot"/>
                </a:ln>
                <a:solidFill>
                  <a:schemeClr val="tx1">
                    <a:lumMod val="85000"/>
                    <a:lumOff val="15000"/>
                  </a:schemeClr>
                </a:solidFill>
                <a:latin typeface="+mn-ea"/>
                <a:sym typeface="+mn-ea"/>
              </a:rPr>
              <a:t>3+6</a:t>
            </a:r>
            <a:r>
              <a:rPr lang="zh-CN" altLang="en-US" kern="0" dirty="0">
                <a:ln>
                  <a:noFill/>
                  <a:prstDash val="sysDot"/>
                </a:ln>
                <a:solidFill>
                  <a:schemeClr val="tx1">
                    <a:lumMod val="85000"/>
                    <a:lumOff val="15000"/>
                  </a:schemeClr>
                </a:solidFill>
                <a:latin typeface="+mn-ea"/>
                <a:sym typeface="+mn-ea"/>
              </a:rPr>
              <a:t>），前面表达式的执行结果是</a:t>
            </a:r>
            <a:r>
              <a:rPr lang="en-US" altLang="zh-CN" kern="0" dirty="0">
                <a:ln>
                  <a:noFill/>
                  <a:prstDash val="sysDot"/>
                </a:ln>
                <a:solidFill>
                  <a:schemeClr val="tx1">
                    <a:lumMod val="85000"/>
                    <a:lumOff val="15000"/>
                  </a:schemeClr>
                </a:solidFill>
                <a:latin typeface="+mn-ea"/>
                <a:sym typeface="+mn-ea"/>
              </a:rPr>
              <a:t> 12</a:t>
            </a:r>
            <a:r>
              <a:rPr lang="zh-CN" altLang="en-US" kern="0" dirty="0">
                <a:ln>
                  <a:noFill/>
                  <a:prstDash val="sysDot"/>
                </a:ln>
                <a:solidFill>
                  <a:schemeClr val="tx1">
                    <a:lumMod val="85000"/>
                    <a:lumOff val="15000"/>
                  </a:schemeClr>
                </a:solidFill>
                <a:latin typeface="+mn-ea"/>
                <a:sym typeface="+mn-ea"/>
              </a:rPr>
              <a:t>，后者为</a:t>
            </a:r>
            <a:r>
              <a:rPr lang="en-US" altLang="zh-CN" kern="0" dirty="0">
                <a:ln>
                  <a:noFill/>
                  <a:prstDash val="sysDot"/>
                </a:ln>
                <a:solidFill>
                  <a:schemeClr val="tx1">
                    <a:lumMod val="85000"/>
                    <a:lumOff val="15000"/>
                  </a:schemeClr>
                </a:solidFill>
                <a:latin typeface="+mn-ea"/>
                <a:sym typeface="+mn-ea"/>
              </a:rPr>
              <a:t> 18</a:t>
            </a:r>
            <a:r>
              <a:rPr lang="zh-CN" altLang="en-US" kern="0" dirty="0">
                <a:ln>
                  <a:noFill/>
                  <a:prstDash val="sysDot"/>
                </a:ln>
                <a:solidFill>
                  <a:schemeClr val="tx1">
                    <a:lumMod val="85000"/>
                    <a:lumOff val="15000"/>
                  </a:schemeClr>
                </a:solidFill>
                <a:latin typeface="+mn-ea"/>
                <a:sym typeface="+mn-ea"/>
              </a:rPr>
              <a:t>。</a:t>
            </a:r>
            <a:endParaRPr lang="zh-CN" altLang="en-US" kern="0" dirty="0">
              <a:ln>
                <a:noFill/>
                <a:prstDash val="sysDot"/>
              </a:ln>
              <a:solidFill>
                <a:schemeClr val="tx1">
                  <a:lumMod val="85000"/>
                  <a:lumOff val="15000"/>
                </a:schemeClr>
              </a:solidFill>
              <a:latin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ctrTitle" idx="1"/>
            <p:custDataLst>
              <p:tags r:id="rId1"/>
            </p:custDataLst>
          </p:nvPr>
        </p:nvSpPr>
        <p:spPr>
          <a:xfrm>
            <a:off x="4905125" y="2501789"/>
            <a:ext cx="5299325" cy="801914"/>
          </a:xfrm>
        </p:spPr>
        <p:txBody>
          <a:bodyPr>
            <a:normAutofit/>
          </a:bodyPr>
          <a:p>
            <a:pPr marL="0" indent="0" algn="l">
              <a:lnSpc>
                <a:spcPct val="100000"/>
              </a:lnSpc>
              <a:spcBef>
                <a:spcPts val="0"/>
              </a:spcBef>
              <a:spcAft>
                <a:spcPts val="0"/>
              </a:spcAft>
              <a:buSzPct val="100000"/>
              <a:buNone/>
            </a:pPr>
            <a:r>
              <a:rPr lang="en-US" altLang="zh-CN" sz="3600">
                <a:solidFill>
                  <a:schemeClr val="accent1">
                    <a:lumMod val="75000"/>
                  </a:schemeClr>
                </a:solidFill>
              </a:rPr>
              <a:t>C </a:t>
            </a:r>
            <a:r>
              <a:rPr lang="zh-CN" altLang="en-US" sz="3600">
                <a:solidFill>
                  <a:schemeClr val="accent1">
                    <a:lumMod val="75000"/>
                  </a:schemeClr>
                </a:solidFill>
              </a:rPr>
              <a:t>的数据类型</a:t>
            </a:r>
            <a:endParaRPr lang="zh-CN" altLang="en-US" sz="36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01</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2"/>
          <a:srcRect r="29972" b="14126"/>
          <a:stretch>
            <a:fillRect/>
          </a:stretch>
        </p:blipFill>
        <p:spPr>
          <a:xfrm>
            <a:off x="10035271" y="4983806"/>
            <a:ext cx="2156729" cy="1873367"/>
          </a:xfrm>
          <a:prstGeom prst="rect">
            <a:avLst/>
          </a:prstGeom>
        </p:spPr>
      </p:pic>
      <p:sp>
        <p:nvSpPr>
          <p:cNvPr id="18" name="标题 7"/>
          <p:cNvSpPr/>
          <p:nvPr>
            <p:custDataLst>
              <p:tags r:id="rId3"/>
            </p:custDataLst>
          </p:nvPr>
        </p:nvSpPr>
        <p:spPr>
          <a:xfrm>
            <a:off x="1248410" y="2403310"/>
            <a:ext cx="4846500" cy="221085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6600" dirty="0">
                <a:solidFill>
                  <a:schemeClr val="accent1">
                    <a:lumMod val="75000"/>
                  </a:schemeClr>
                </a:solidFill>
                <a:sym typeface="汉仪中黑S" panose="00020600040101010101" pitchFamily="18" charset="-122"/>
              </a:rPr>
              <a:t>感谢聆听</a:t>
            </a:r>
            <a:endParaRPr lang="zh-CN" altLang="en-US" sz="6600" dirty="0">
              <a:solidFill>
                <a:schemeClr val="accent1">
                  <a:lumMod val="75000"/>
                </a:schemeClr>
              </a:solidFill>
              <a:sym typeface="汉仪中黑S" panose="00020600040101010101" pitchFamily="18"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itchFamily="2" charset="-122"/>
              </a:defRPr>
            </a:lvl1pPr>
            <a:lvl2pPr marL="742950" indent="-285750" defTabSz="1216025" eaLnBrk="0" hangingPunct="0">
              <a:defRPr>
                <a:solidFill>
                  <a:schemeClr val="tx1"/>
                </a:solidFill>
                <a:latin typeface="Calibri" panose="020F0502020204030204" pitchFamily="34" charset="0"/>
                <a:ea typeface="宋体" pitchFamily="2" charset="-122"/>
              </a:defRPr>
            </a:lvl2pPr>
            <a:lvl3pPr marL="1143000" indent="-228600" defTabSz="1216025" eaLnBrk="0" hangingPunct="0">
              <a:defRPr>
                <a:solidFill>
                  <a:schemeClr val="tx1"/>
                </a:solidFill>
                <a:latin typeface="Calibri" panose="020F0502020204030204" pitchFamily="34" charset="0"/>
                <a:ea typeface="宋体" pitchFamily="2" charset="-122"/>
              </a:defRPr>
            </a:lvl3pPr>
            <a:lvl4pPr marL="1600200" indent="-228600" defTabSz="1216025" eaLnBrk="0" hangingPunct="0">
              <a:defRPr>
                <a:solidFill>
                  <a:schemeClr val="tx1"/>
                </a:solidFill>
                <a:latin typeface="Calibri" panose="020F0502020204030204" pitchFamily="34" charset="0"/>
                <a:ea typeface="宋体" pitchFamily="2" charset="-122"/>
              </a:defRPr>
            </a:lvl4pPr>
            <a:lvl5pPr marL="2057400" indent="-228600" defTabSz="1216025" eaLnBrk="0" hangingPunct="0">
              <a:defRPr>
                <a:solidFill>
                  <a:schemeClr val="tx1"/>
                </a:solidFill>
                <a:latin typeface="Calibri" panose="020F0502020204030204"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能正确描述数据类型的概念；</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能为程序中的变量定义合理的数据类型；</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能通过学习</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数据类型</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，感受</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凡事有度，过犹不及</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的意义，做一个做事</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有度</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itchFamily="2" charset="-122"/>
              </a:defRPr>
            </a:lvl1pPr>
            <a:lvl2pPr marL="742950" indent="-285750" defTabSz="1216025" eaLnBrk="0" hangingPunct="0">
              <a:defRPr>
                <a:solidFill>
                  <a:schemeClr val="tx1"/>
                </a:solidFill>
                <a:latin typeface="Calibri" panose="020F0502020204030204" pitchFamily="34" charset="0"/>
                <a:ea typeface="宋体" pitchFamily="2" charset="-122"/>
              </a:defRPr>
            </a:lvl2pPr>
            <a:lvl3pPr marL="1143000" indent="-228600" defTabSz="1216025" eaLnBrk="0" hangingPunct="0">
              <a:defRPr>
                <a:solidFill>
                  <a:schemeClr val="tx1"/>
                </a:solidFill>
                <a:latin typeface="Calibri" panose="020F0502020204030204" pitchFamily="34" charset="0"/>
                <a:ea typeface="宋体" pitchFamily="2" charset="-122"/>
              </a:defRPr>
            </a:lvl3pPr>
            <a:lvl4pPr marL="1600200" indent="-228600" defTabSz="1216025" eaLnBrk="0" hangingPunct="0">
              <a:defRPr>
                <a:solidFill>
                  <a:schemeClr val="tx1"/>
                </a:solidFill>
                <a:latin typeface="Calibri" panose="020F0502020204030204" pitchFamily="34" charset="0"/>
                <a:ea typeface="宋体" pitchFamily="2" charset="-122"/>
              </a:defRPr>
            </a:lvl4pPr>
            <a:lvl5pPr marL="2057400" indent="-228600" defTabSz="1216025" eaLnBrk="0" hangingPunct="0">
              <a:defRPr>
                <a:solidFill>
                  <a:schemeClr val="tx1"/>
                </a:solidFill>
                <a:latin typeface="Calibri" panose="020F0502020204030204"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分析下列问题中各用到了哪些数据？应该定义成什么类型比较合适？</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）输入一个年份</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year</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，判断它是否为闰年。</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）输入圆的半径</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r</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，计算它的面积</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area</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）输入一个大写字母存入</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upper</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，将它转换成对应的小写字母存入变量</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lower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并输出。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2847975" y="1819275"/>
            <a:ext cx="7684135" cy="2876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3011805" y="2252345"/>
            <a:ext cx="7192010" cy="2011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计算机处理数据时，必须明确它是什么类型，以便为其分配合适大小的存储空间，并按照相应的规则进行操作。因此，在编写程序时，首先要对数据进行类型说明。数据类型定义了一个运算集，即对特定的一类数据定义了特定运算。如数值型数据可进行算术运算，字符型数据可进行连接运算，而逻辑型数据可进行逻辑运算等。</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语言的数据类型如图</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2-1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cxnSp>
        <p:nvCxnSpPr>
          <p:cNvPr id="22" name="稻壳儿：耗崽 7"/>
          <p:cNvCxnSpPr/>
          <p:nvPr>
            <p:custDataLst>
              <p:tags r:id="rId9"/>
            </p:custDataLst>
          </p:nvPr>
        </p:nvCxnSpPr>
        <p:spPr bwMode="auto">
          <a:xfrm>
            <a:off x="695325" y="5186363"/>
            <a:ext cx="10701338" cy="0"/>
          </a:xfrm>
          <a:prstGeom prst="line">
            <a:avLst/>
          </a:prstGeom>
          <a:ln w="254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0"/>
          <a:stretch>
            <a:fillRect/>
          </a:stretch>
        </p:blipFill>
        <p:spPr>
          <a:xfrm>
            <a:off x="133985" y="1821180"/>
            <a:ext cx="2713990" cy="2874010"/>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60" name="稻壳儿：耗崽 4"/>
          <p:cNvSpPr/>
          <p:nvPr>
            <p:custDataLst>
              <p:tags r:id="rId7"/>
            </p:custDataLst>
          </p:nvPr>
        </p:nvSpPr>
        <p:spPr bwMode="auto">
          <a:xfrm>
            <a:off x="1060450" y="1395095"/>
            <a:ext cx="10398125" cy="810260"/>
          </a:xfrm>
          <a:prstGeom prst="rect">
            <a:avLst/>
          </a:prstGeom>
        </p:spPr>
        <p:txBody>
          <a:bodyPr wrap="square">
            <a:spAutoFit/>
            <a:scene3d>
              <a:camera prst="orthographicFront"/>
              <a:lightRig rig="threePt" dir="t"/>
            </a:scene3d>
          </a:bodyPr>
          <a:lstStyle/>
          <a:p>
            <a:pPr algn="l">
              <a:lnSpc>
                <a:spcPct val="130000"/>
              </a:lnSpc>
            </a:pPr>
            <a:r>
              <a:rPr lang="zh-CN" altLang="en-US"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数据类型同时也定义了数据在内存中的存储方式。不同类型的数据所占存储空间及表示范围不同，如表</a:t>
            </a:r>
            <a:r>
              <a:rPr lang="en-US" altLang="zh-CN"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 2-1 </a:t>
            </a:r>
            <a:r>
              <a:rPr lang="zh-CN" altLang="en-US"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rPr>
              <a:t>所示。</a:t>
            </a:r>
            <a:endParaRPr lang="zh-CN" altLang="en-US" spc="300" dirty="0">
              <a:solidFill>
                <a:schemeClr val="tx1"/>
              </a:solidFill>
              <a:effectLst/>
              <a:latin typeface="汉仪中黑 简" panose="00020600040101010101" charset="-122"/>
              <a:ea typeface="汉仪中黑 简" panose="00020600040101010101" charset="-122"/>
              <a:cs typeface="+mn-ea"/>
              <a:sym typeface="汉仪中黑S" panose="00020600040101010101" pitchFamily="18" charset="-122"/>
            </a:endParaRPr>
          </a:p>
        </p:txBody>
      </p:sp>
      <p:pic>
        <p:nvPicPr>
          <p:cNvPr id="3" name="图片 2"/>
          <p:cNvPicPr>
            <a:picLocks noChangeAspect="1"/>
          </p:cNvPicPr>
          <p:nvPr/>
        </p:nvPicPr>
        <p:blipFill>
          <a:blip r:embed="rId8"/>
          <a:stretch>
            <a:fillRect/>
          </a:stretch>
        </p:blipFill>
        <p:spPr>
          <a:xfrm>
            <a:off x="1844675" y="2205355"/>
            <a:ext cx="8503920" cy="39109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pic>
        <p:nvPicPr>
          <p:cNvPr id="4" name="图片 3"/>
          <p:cNvPicPr>
            <a:picLocks noChangeAspect="1"/>
          </p:cNvPicPr>
          <p:nvPr/>
        </p:nvPicPr>
        <p:blipFill>
          <a:blip r:embed="rId7"/>
          <a:stretch>
            <a:fillRect/>
          </a:stretch>
        </p:blipFill>
        <p:spPr>
          <a:xfrm>
            <a:off x="1276350" y="1796415"/>
            <a:ext cx="9674225" cy="179641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4905125" y="250178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常量和变量</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02</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01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01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01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0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2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2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104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104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10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108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108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10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8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09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9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1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1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1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3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1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4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14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1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14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1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5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6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1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116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116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1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6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6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1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1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1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8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18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18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18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18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1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9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19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2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121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121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1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2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124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124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12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2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6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26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2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2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26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6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27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27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2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27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28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28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2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28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2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29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2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29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3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3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30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3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3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31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31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2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32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326.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327.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328.xml><?xml version="1.0" encoding="utf-8"?>
<p:tagLst xmlns:p="http://schemas.openxmlformats.org/presentationml/2006/main">
  <p:tag name="ISLIDE.ICON" val="#181737;#30664;"/>
  <p:tag name="KSO_WM_SLIDE_ID" val="custom20225929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929"/>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9&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15698059d53ee3cde20f9b"/>
  <p:tag name="KSO_WM_TEMPLATE_ASSEMBLE_GROUPID" val="62f46031295c1bf6da721ff2"/>
  <p:tag name="KSO_WM_TEMPLATE_THUMBS_INDEX" val="1、2、3、4、7、16"/>
</p:tagLst>
</file>

<file path=ppt/tags/tag132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3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30.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33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32.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25929_2*a*1"/>
  <p:tag name="KSO_WM_TEMPLATE_CATEGORY" val="custom"/>
  <p:tag name="KSO_WM_TEMPLATE_INDEX" val="20225929"/>
  <p:tag name="KSO_WM_UNIT_LAYERLEVEL" val="1"/>
  <p:tag name="KSO_WM_TAG_VERSION" val="1.0"/>
  <p:tag name="KSO_WM_BEAUTIFY_FLAG" val="#wm#"/>
  <p:tag name="KSO_WM_UNIT_DEFAULT_FONT" val="44;50;2"/>
  <p:tag name="KSO_WM_UNIT_BLOCK" val="0"/>
  <p:tag name="KSO_WM_UNIT_DEC_AREA_ID" val="bbfdea3daad3418a8e2c7fff2f909b95"/>
  <p:tag name="KSO_WM_CHIP_GROUPID" val="61a6dfeacf14e69e7f8bd1fd"/>
  <p:tag name="KSO_WM_CHIP_XID" val="61a6dfeacf14e69e7f8bd1fa"/>
  <p:tag name="KSO_WM_CHIP_FILLAREA_FILL_RULE" val="{&quot;fill_align&quot;:&quot;cm&quot;,&quot;fill_mode&quot;:&quot;fix&quot;,&quot;sacle_strategy&quot;:&quot;stretch&quot;}"/>
  <p:tag name="KSO_WM_ASSEMBLE_CHIP_INDEX" val="5c9697503caa4fa2aa58b60634db77b2"/>
  <p:tag name="KSO_WM_UNIT_TEXT_FILL_FORE_SCHEMECOLOR_INDEX_BRIGHTNESS" val="-0.25"/>
  <p:tag name="KSO_WM_UNIT_TEXT_FILL_FORE_SCHEMECOLOR_INDEX" val="5"/>
  <p:tag name="KSO_WM_UNIT_TEXT_FILL_TYPE" val="1"/>
  <p:tag name="KSO_WM_UNIT_USESOURCEFORMAT_APPLY" val="1"/>
</p:tagLst>
</file>

<file path=ppt/tags/tag1333.xml><?xml version="1.0" encoding="utf-8"?>
<p:tagLst xmlns:p="http://schemas.openxmlformats.org/presentationml/2006/main">
  <p:tag name="ISLIDE.ICON" val="#175109;#181737;#78594;#166757;"/>
  <p:tag name="KSO_WM_SLIDE_ID" val="custom20225929_2"/>
  <p:tag name="KSO_WM_TEMPLATE_SUBCATEGORY" val="21"/>
  <p:tag name="KSO_WM_TEMPLATE_MASTER_TYPE" val="1"/>
  <p:tag name="KSO_WM_TEMPLATE_COLOR_TYPE" val="1"/>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25929"/>
  <p:tag name="KSO_WM_SLIDE_LAYOUT" val="a_b_l"/>
  <p:tag name="KSO_WM_SLIDE_LAYOUT_CNT" val="1_1_1"/>
  <p:tag name="KSO_WM_TEMPLATE_THUMBS_INDEX" val="1、4、7、12、13、14、15、16、17、18、20、24、25、28、33、36、40、43、44"/>
  <p:tag name="KSO_WM_CHIP_INFOS" val="{&quot;type&quot;:0,&quot;layout_type&quot;:&quot;1_NF_RD_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038a5897788eba87d9009a"/>
  <p:tag name="KSO_WM_CHIP_FILLPROP" val="[[{&quot;text_align&quot;:&quot;rm&quot;,&quot;text_direction&quot;:&quot;horizontal&quot;,&quot;support_big_font&quot;:false,&quot;picture_toward&quot;:0,&quot;picture_dockside&quot;:[],&quot;fill_id&quot;:&quot;0301e12d8a684a67b7faa876542b6266&quot;,&quot;fill_align&quot;:&quot;rm&quot;,&quot;chip_types&quot;:[&quot;diagram&quot;,&quot;header&quot;]}],[{&quot;text_align&quot;:&quot;cm&quot;,&quot;text_direction&quot;:&quot;horizontal&quot;,&quot;support_big_font&quot;:false,&quot;picture_toward&quot;:0,&quot;picture_dockside&quot;:[],&quot;fill_id&quot;:&quot;0301e12d8a684a67b7faa876542b6266&quot;,&quot;fill_align&quot;:&quot;cm&quot;,&quot;chip_types&quot;:[&quot;diagram&quot;]}],[{&quot;text_align&quot;:&quot;lm&quot;,&quot;text_direction&quot;:&quot;horizontal&quot;,&quot;support_big_font&quot;:false,&quot;picture_toward&quot;:0,&quot;picture_dockside&quot;:[],&quot;fill_id&quot;:&quot;0301e12d8a684a67b7faa876542b6266&quot;,&quot;fill_align&quot;:&quot;cm&quot;,&quot;chip_types&quot;:[&quot;header&quot;]}],[{&quot;text_align&quot;:&quot;lm&quot;,&quot;text_direction&quot;:&quot;horizontal&quot;,&quot;support_big_font&quot;:false,&quot;picture_toward&quot;:0,&quot;picture_dockside&quot;:[],&quot;fill_id&quot;:&quot;0301e12d8a684a67b7faa876542b6266&quot;,&quot;fill_align&quot;:&quot;lm&quot;,&quot;chip_types&quot;:[&quot;diagram&quot;]}]]"/>
  <p:tag name="KSO_WM_CHIP_DECFILLPROP" val="[]"/>
  <p:tag name="KSO_WM_CHIP_GROUPID" val="62038a5897788eba87d9009c"/>
  <p:tag name="KSO_WM_SLIDE_BK_DARK_LIGHT" val="2"/>
  <p:tag name="KSO_WM_SLIDE_BACKGROUND_TYPE" val="general"/>
  <p:tag name="KSO_WM_DIAGRAM_GROUP_CODE" val="l1-1"/>
  <p:tag name="KSO_WM_SLIDE_DIAGTYPE" val="l"/>
  <p:tag name="KSO_WM_SLIDE_SUPPORT_FEATURE_TYPE" val="0"/>
  <p:tag name="KSO_WM_CHIP_COLORING" val="1"/>
  <p:tag name="KSO_WM_TEMPLATE_ASSEMBLE_XID" val="62f479f6295c1bf6da72b2b4"/>
  <p:tag name="KSO_WM_TEMPLATE_ASSEMBLE_GROUPID" val="62f46031295c1bf6da721ff2"/>
</p:tagLst>
</file>

<file path=ppt/tags/tag1334.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SMARTLAYOUT_COMPRESS_INFO" val="{&#10;    &quot;id&quot;: &quot;2022-09-05T11:17:17&quot;&#10;}&#10;"/>
  <p:tag name="KSO_WM_UNIT_LAST_MAX_FONTSIZE" val="840"/>
</p:tagLst>
</file>

<file path=ppt/tags/tag1335.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336.xml><?xml version="1.0" encoding="utf-8"?>
<p:tagLst xmlns:p="http://schemas.openxmlformats.org/presentationml/2006/main">
  <p:tag name="KSO_WM_SLIDE_TYPE" val="sectionTitle"/>
  <p:tag name="KSO_WM_TEMPLATE_SUBCATEGORY" val="21"/>
  <p:tag name="KSO_WM_TEMPLATE_COLOR_TYPE" val="1"/>
  <p:tag name="KSO_WM_TAG_VERSION" val="1.0"/>
  <p:tag name="KSO_WM_SLIDE_SUBTYPE" val="pureTxt"/>
  <p:tag name="KSO_WM_SLIDE_ITEM_CNT" val="0"/>
  <p:tag name="KSO_WM_TEMPLATE_THUMBS_INDEX" val="1、9"/>
  <p:tag name="KSO_WM_BEAUTIFY_FLAG" val="#wm#"/>
  <p:tag name="KSO_WM_TEMPLATE_INDEX" val="20225929"/>
  <p:tag name="KSO_WM_TEMPLATE_CATEGORY" val="custom"/>
  <p:tag name="KSO_WM_SLIDE_INDEX" val="7"/>
  <p:tag name="KSO_WM_SLIDE_ID" val="custom20225929_7"/>
  <p:tag name="KSO_WM_TEMPLATE_MASTER_TYPE" val="1"/>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CHIP_COLORING" val="1"/>
  <p:tag name="KSO_WM_TEMPLATE_ASSEMBLE_XID" val="6315698059d53ee3cde20f3d"/>
  <p:tag name="KSO_WM_TEMPLATE_ASSEMBLE_GROUPID" val="62f46031295c1bf6da721ff2"/>
</p:tagLst>
</file>

<file path=ppt/tags/tag133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3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2.xml><?xml version="1.0" encoding="utf-8"?>
<p:tagLst xmlns:p="http://schemas.openxmlformats.org/presentationml/2006/main">
  <p:tag name="KSO_WM_SLIDE_BACKGROUND_TYPE" val="general"/>
</p:tagLst>
</file>

<file path=ppt/tags/tag13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4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4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4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48.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349.xml><?xml version="1.0" encoding="utf-8"?>
<p:tagLst xmlns:p="http://schemas.openxmlformats.org/presentationml/2006/main">
  <p:tag name="KSO_WM_SLIDE_BACKGROUND_TYPE" val="general"/>
</p:tagLst>
</file>

<file path=ppt/tags/tag13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53.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354.xml><?xml version="1.0" encoding="utf-8"?>
<p:tagLst xmlns:p="http://schemas.openxmlformats.org/presentationml/2006/main">
  <p:tag name="KSO_WM_SLIDE_BACKGROUND_TYPE" val="general"/>
</p:tagLst>
</file>

<file path=ppt/tags/tag13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5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58.xml><?xml version="1.0" encoding="utf-8"?>
<p:tagLst xmlns:p="http://schemas.openxmlformats.org/presentationml/2006/main">
  <p:tag name="KSO_WM_SLIDE_BACKGROUND_TYPE" val="general"/>
</p:tagLst>
</file>

<file path=ppt/tags/tag135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360.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361.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36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6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7.xml><?xml version="1.0" encoding="utf-8"?>
<p:tagLst xmlns:p="http://schemas.openxmlformats.org/presentationml/2006/main">
  <p:tag name="KSO_WM_SLIDE_BACKGROUND_TYPE" val="general"/>
</p:tagLst>
</file>

<file path=ppt/tags/tag136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6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37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7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7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73.xml><?xml version="1.0" encoding="utf-8"?>
<p:tagLst xmlns:p="http://schemas.openxmlformats.org/presentationml/2006/main">
  <p:tag name="KSO_WM_SLIDE_BACKGROUND_TYPE" val="general"/>
</p:tagLst>
</file>

<file path=ppt/tags/tag13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7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378.xml><?xml version="1.0" encoding="utf-8"?>
<p:tagLst xmlns:p="http://schemas.openxmlformats.org/presentationml/2006/main">
  <p:tag name="KSO_WM_SLIDE_BACKGROUND_TYPE" val="general"/>
</p:tagLst>
</file>

<file path=ppt/tags/tag13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3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8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82.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383.xml><?xml version="1.0" encoding="utf-8"?>
<p:tagLst xmlns:p="http://schemas.openxmlformats.org/presentationml/2006/main">
  <p:tag name="KSO_WM_SLIDE_BACKGROUND_TYPE" val="general"/>
</p:tagLst>
</file>

<file path=ppt/tags/tag13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8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388.xml><?xml version="1.0" encoding="utf-8"?>
<p:tagLst xmlns:p="http://schemas.openxmlformats.org/presentationml/2006/main">
  <p:tag name="KSO_WM_SLIDE_BACKGROUND_TYPE" val="general"/>
</p:tagLst>
</file>

<file path=ppt/tags/tag13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9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9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92.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393.xml><?xml version="1.0" encoding="utf-8"?>
<p:tagLst xmlns:p="http://schemas.openxmlformats.org/presentationml/2006/main">
  <p:tag name="KSO_WM_SLIDE_BACKGROUND_TYPE" val="general"/>
</p:tagLst>
</file>

<file path=ppt/tags/tag139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9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9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98.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399.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4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00.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01.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0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03.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10.xml><?xml version="1.0" encoding="utf-8"?>
<p:tagLst xmlns:p="http://schemas.openxmlformats.org/presentationml/2006/main">
  <p:tag name="KSO_WM_SLIDE_BACKGROUND_TYPE" val="general"/>
</p:tagLst>
</file>

<file path=ppt/tags/tag14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1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15.xml><?xml version="1.0" encoding="utf-8"?>
<p:tagLst xmlns:p="http://schemas.openxmlformats.org/presentationml/2006/main">
  <p:tag name="KSO_WM_SLIDE_BACKGROUND_TYPE" val="general"/>
</p:tagLst>
</file>

<file path=ppt/tags/tag141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17.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18.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1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2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2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4.xml><?xml version="1.0" encoding="utf-8"?>
<p:tagLst xmlns:p="http://schemas.openxmlformats.org/presentationml/2006/main">
  <p:tag name="KSO_WM_SLIDE_BACKGROUND_TYPE" val="general"/>
</p:tagLst>
</file>

<file path=ppt/tags/tag142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2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2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2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2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30.xml><?xml version="1.0" encoding="utf-8"?>
<p:tagLst xmlns:p="http://schemas.openxmlformats.org/presentationml/2006/main">
  <p:tag name="KSO_WM_SLIDE_BACKGROUND_TYPE" val="general"/>
</p:tagLst>
</file>

<file path=ppt/tags/tag14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34.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435.xml><?xml version="1.0" encoding="utf-8"?>
<p:tagLst xmlns:p="http://schemas.openxmlformats.org/presentationml/2006/main">
  <p:tag name="KSO_WM_SLIDE_BACKGROUND_TYPE" val="general"/>
</p:tagLst>
</file>

<file path=ppt/tags/tag14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39.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4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40.xml><?xml version="1.0" encoding="utf-8"?>
<p:tagLst xmlns:p="http://schemas.openxmlformats.org/presentationml/2006/main">
  <p:tag name="KSO_WM_SLIDE_BACKGROUND_TYPE" val="general"/>
</p:tagLst>
</file>

<file path=ppt/tags/tag14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4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4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4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4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48.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449.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450.xml><?xml version="1.0" encoding="utf-8"?>
<p:tagLst xmlns:p="http://schemas.openxmlformats.org/presentationml/2006/main">
  <p:tag name="KSO_WM_SLIDE_BACKGROUND_TYPE" val="general"/>
</p:tagLst>
</file>

<file path=ppt/tags/tag145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5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5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55.xml><?xml version="1.0" encoding="utf-8"?>
<p:tagLst xmlns:p="http://schemas.openxmlformats.org/presentationml/2006/main">
  <p:tag name="KSO_WM_SLIDE_BACKGROUND_TYPE" val="general"/>
</p:tagLst>
</file>

<file path=ppt/tags/tag145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57.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58.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5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46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6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4.xml><?xml version="1.0" encoding="utf-8"?>
<p:tagLst xmlns:p="http://schemas.openxmlformats.org/presentationml/2006/main">
  <p:tag name="KSO_WM_SLIDE_BACKGROUND_TYPE" val="general"/>
</p:tagLst>
</file>

<file path=ppt/tags/tag14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6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6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470.xml><?xml version="1.0" encoding="utf-8"?>
<p:tagLst xmlns:p="http://schemas.openxmlformats.org/presentationml/2006/main">
  <p:tag name="KSO_WM_SLIDE_BACKGROUND_TYPE" val="general"/>
</p:tagLst>
</file>

<file path=ppt/tags/tag14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74.xml><?xml version="1.0" encoding="utf-8"?>
<p:tagLst xmlns:p="http://schemas.openxmlformats.org/presentationml/2006/main">
  <p:tag name="KSO_WM_SLIDE_BACKGROUND_TYPE" val="general"/>
</p:tagLst>
</file>

<file path=ppt/tags/tag14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78.xml><?xml version="1.0" encoding="utf-8"?>
<p:tagLst xmlns:p="http://schemas.openxmlformats.org/presentationml/2006/main">
  <p:tag name="KSO_WM_SLIDE_BACKGROUND_TYPE" val="general"/>
</p:tagLst>
</file>

<file path=ppt/tags/tag14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8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82.xml><?xml version="1.0" encoding="utf-8"?>
<p:tagLst xmlns:p="http://schemas.openxmlformats.org/presentationml/2006/main">
  <p:tag name="KSO_WM_SLIDE_BACKGROUND_TYPE" val="general"/>
</p:tagLst>
</file>

<file path=ppt/tags/tag148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8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87.xml><?xml version="1.0" encoding="utf-8"?>
<p:tagLst xmlns:p="http://schemas.openxmlformats.org/presentationml/2006/main">
  <p:tag name="KSO_WM_SLIDE_BACKGROUND_TYPE" val="general"/>
</p:tagLst>
</file>

<file path=ppt/tags/tag1488.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89.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90.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9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6.xml><?xml version="1.0" encoding="utf-8"?>
<p:tagLst xmlns:p="http://schemas.openxmlformats.org/presentationml/2006/main">
  <p:tag name="KSO_WM_SLIDE_BACKGROUND_TYPE" val="general"/>
</p:tagLst>
</file>

<file path=ppt/tags/tag149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9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0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0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02.xml><?xml version="1.0" encoding="utf-8"?>
<p:tagLst xmlns:p="http://schemas.openxmlformats.org/presentationml/2006/main">
  <p:tag name="KSO_WM_SLIDE_BACKGROUND_TYPE" val="general"/>
</p:tagLst>
</file>

<file path=ppt/tags/tag150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0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06.xml><?xml version="1.0" encoding="utf-8"?>
<p:tagLst xmlns:p="http://schemas.openxmlformats.org/presentationml/2006/main">
  <p:tag name="KSO_WM_UNIT_LINE_FORE_SCHEMECOLOR_INDEX_BRIGHTNESS" val="0"/>
  <p:tag name="KSO_WM_UNIT_LINE_FORE_SCHEMECOLOR_INDEX" val="5"/>
  <p:tag name="KSO_WM_UNIT_LINE_FILL_TYPE" val="2"/>
  <p:tag name="KSO_WM_UNIT_SHADOW_SCHEMECOLOR_INDEX_BRIGHTNESS" val="-0.25"/>
  <p:tag name="KSO_WM_UNIT_SHADOW_SCHEMECOLOR_INDEX" val="14"/>
</p:tagLst>
</file>

<file path=ppt/tags/tag1507.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508.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509.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5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10.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5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2.xml><?xml version="1.0" encoding="utf-8"?>
<p:tagLst xmlns:p="http://schemas.openxmlformats.org/presentationml/2006/main">
  <p:tag name="KSO_WM_SLIDE_BACKGROUND_TYPE" val="general"/>
</p:tagLst>
</file>

<file path=ppt/tags/tag151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1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1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1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17.xml><?xml version="1.0" encoding="utf-8"?>
<p:tagLst xmlns:p="http://schemas.openxmlformats.org/presentationml/2006/main">
  <p:tag name="KSO_WM_SLIDE_BACKGROUND_TYPE" val="general"/>
</p:tagLst>
</file>

<file path=ppt/tags/tag151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2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2462_1*l_h_i*1_2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25.54999389648435,&quot;left&quot;:58.07796020507813,&quot;top&quot;:145.20000305175782,&quot;width&quot;:801.59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5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62_1*l_h_i*1_2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25.54999389648435,&quot;left&quot;:58.07796020507813,&quot;top&quot;:145.20000305175782,&quot;width&quot;:801.594079589843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5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2_1*l_h_i*1_1_2"/>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25.54999389648435,&quot;left&quot;:58.07796020507813,&quot;top&quot;:145.20000305175782,&quot;width&quot;:801.594079589843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62_1*l_h_i*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5.54999389648435,&quot;left&quot;:58.07796020507813,&quot;top&quot;:145.20000305175782,&quot;width&quot;:801.59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5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2462_1*l_h_i*1_1_3"/>
  <p:tag name="KSO_WM_TEMPLATE_CATEGORY" val="diagram"/>
  <p:tag name="KSO_WM_TEMPLATE_INDEX" val="20232462"/>
  <p:tag name="KSO_WM_UNIT_LAYERLEVEL" val="1_1_1"/>
  <p:tag name="KSO_WM_TAG_VERSION" val="3.0"/>
  <p:tag name="KSO_WM_DIAGRAM_MAX_ITEMCNT" val="6"/>
  <p:tag name="KSO_WM_DIAGRAM_MIN_ITEMCNT" val="2"/>
  <p:tag name="KSO_WM_DIAGRAM_VIRTUALLY_FRAME" val="{&quot;height&quot;:325.54999389648435,&quot;left&quot;:58.07796020507813,&quot;top&quot;:145.20000305175782,&quot;width&quot;:801.5940795898438}"/>
  <p:tag name="KSO_WM_DIAGRAM_COLOR_MATCH_VALUE" val="{&quot;shape&quot;:{&quot;fill&quot;:{&quot;solid&quot;:{&quot;brightness&quot;:0,&quot;colorType&quot;:1,&quot;foreColorIndex&quot;:2,&quot;transparency&quot;:0.800000011920929},&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62_1*l_h_i*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5.54999389648435,&quot;left&quot;:58.07796020507813,&quot;top&quot;:145.20000305175782,&quot;width&quot;:801.594079589843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5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62_1*l_h_f*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5.54999389648435,&quot;left&quot;:58.07796020507813,&quot;top&quot;:145.20000305175782,&quot;width&quot;:801.5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5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62_1*l_h_a*1_2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5.54999389648435,&quot;left&quot;:58.07796020507813,&quot;top&quot;:145.20000305175782,&quot;width&quot;:801.5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5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62_1*l_h_f*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5.54999389648435,&quot;left&quot;:58.07796020507813,&quot;top&quot;:145.20000305175782,&quot;width&quot;:801.5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5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62_1*l_h_a*1_1_1"/>
  <p:tag name="KSO_WM_TEMPLATE_CATEGORY" val="diagram"/>
  <p:tag name="KSO_WM_TEMPLATE_INDEX" val="20232462"/>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5.54999389648435,&quot;left&quot;:58.07796020507813,&quot;top&quot;:145.20000305175782,&quot;width&quot;:801.594079589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531.xml><?xml version="1.0" encoding="utf-8"?>
<p:tagLst xmlns:p="http://schemas.openxmlformats.org/presentationml/2006/main">
  <p:tag name="KSO_WM_SLIDE_BACKGROUND_TYPE" val="general"/>
  <p:tag name="resource_record_key" val="{&quot;65&quot;:[20225929],&quot;70&quot;:[3321780]}"/>
</p:tagLst>
</file>

<file path=ppt/tags/tag153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3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1*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08.5250061035157,&quot;left&quot;:87.7,&quot;top&quot;:149.55,&quot;width&quot;:819.525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36.xml><?xml version="1.0" encoding="utf-8"?>
<p:tagLst xmlns:p="http://schemas.openxmlformats.org/presentationml/2006/main">
  <p:tag name="KSO_WM_DIAGRAM_VIRTUALLY_FRAME" val="{&quot;height&quot;:308.5250061035157,&quot;left&quot;:87.7,&quot;top&quot;:149.55,&quot;width&quot;:819.5250061035156}"/>
  <p:tag name="KSO_WM_DIAGRAM_VERSION" val="3"/>
  <p:tag name="KSO_WM_DIAGRAM_COLOR_TRICK" val="1"/>
  <p:tag name="KSO_WM_DIAGRAM_COLOR_TEXT_CAN_REMOVE" val="n"/>
  <p:tag name="KSO_WM_UNIT_SUBTYPE" val="a"/>
  <p:tag name="KSO_WM_UNIT_TEXT_LAYER_COUNT" val="1"/>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1*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5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7_1*l_h_i*1_2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08.5250061035157,&quot;left&quot;:87.7,&quot;top&quot;:149.55,&quot;width&quot;:819.5250061035156}"/>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538.xml><?xml version="1.0" encoding="utf-8"?>
<p:tagLst xmlns:p="http://schemas.openxmlformats.org/presentationml/2006/main">
  <p:tag name="KSO_WM_DIAGRAM_VIRTUALLY_FRAME" val="{&quot;height&quot;:308.5250061035157,&quot;left&quot;:87.7,&quot;top&quot;:149.55,&quot;width&quot;:819.5250061035156}"/>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1*l_h_f*1_2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简明扼要地阐述您的观点。"/>
  <p:tag name="KSO_WM_UNIT_FILL_TYPE" val="1"/>
  <p:tag name="KSO_WM_UNIT_FILL_FORE_SCHEMECOLOR_INDEX" val="2"/>
  <p:tag name="KSO_WM_UNIT_FILL_FORE_SCHEMECOLOR_INDEX_BRIGHTNESS" val="0"/>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539.xml><?xml version="1.0" encoding="utf-8"?>
<p:tagLst xmlns:p="http://schemas.openxmlformats.org/presentationml/2006/main">
  <p:tag name="KSO_WM_DIAGRAM_VIRTUALLY_FRAME" val="{&quot;height&quot;:308.5250061035157,&quot;left&quot;:87.7,&quot;top&quot;:149.55,&quot;width&quot;:819.52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1*l_h_i*1_1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40.xml><?xml version="1.0" encoding="utf-8"?>
<p:tagLst xmlns:p="http://schemas.openxmlformats.org/presentationml/2006/main">
  <p:tag name="KSO_WM_DIAGRAM_VIRTUALLY_FRAME" val="{&quot;height&quot;:308.5250061035157,&quot;left&quot;:87.7,&quot;top&quot;:149.55,&quot;width&quot;:819.52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1*l_h_i*1_2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541.xml><?xml version="1.0" encoding="utf-8"?>
<p:tagLst xmlns:p="http://schemas.openxmlformats.org/presentationml/2006/main">
  <p:tag name="KSO_WM_SLIDE_BACKGROUND_TYPE" val="general"/>
  <p:tag name="resource_record_key" val="{&quot;65&quot;:[20225929],&quot;70&quot;:[3321780,3315855]}"/>
</p:tagLst>
</file>

<file path=ppt/tags/tag154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4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45.xml><?xml version="1.0" encoding="utf-8"?>
<p:tagLst xmlns:p="http://schemas.openxmlformats.org/presentationml/2006/main">
  <p:tag name="KSO_WM_DIAGRAM_VIRTUALLY_FRAME" val="{&quot;height&quot;:337.57500610351565,&quot;left&quot;:90.05,&quot;top&quot;:117.55,&quot;width&quot;:781.6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66_1*l_h_i*1_1_2"/>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546.xml><?xml version="1.0" encoding="utf-8"?>
<p:tagLst xmlns:p="http://schemas.openxmlformats.org/presentationml/2006/main">
  <p:tag name="KSO_WM_DIAGRAM_VIRTUALLY_FRAME" val="{&quot;height&quot;:337.57500610351565,&quot;left&quot;:90.05,&quot;top&quot;:117.55,&quot;width&quot;:781.6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66_1*l_h_i*1_2_2"/>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547.xml><?xml version="1.0" encoding="utf-8"?>
<p:tagLst xmlns:p="http://schemas.openxmlformats.org/presentationml/2006/main">
  <p:tag name="KSO_WM_DIAGRAM_VIRTUALLY_FRAME" val="{&quot;height&quot;:337.57500610351565,&quot;left&quot;:90.05,&quot;top&quot;:117.55,&quot;width&quot;:781.6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6_1*l_h_i*1_1_1"/>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DIAGRAM_USE_COLOR_VALUE" val="{&quot;color_scheme&quot;:1,&quot;color_type&quot;:1,&quot;theme_color_indexes&quot;:[5,6,5,6,5,6]}"/>
</p:tagLst>
</file>

<file path=ppt/tags/tag1548.xml><?xml version="1.0" encoding="utf-8"?>
<p:tagLst xmlns:p="http://schemas.openxmlformats.org/presentationml/2006/main">
  <p:tag name="KSO_WM_DIAGRAM_VIRTUALLY_FRAME" val="{&quot;height&quot;:337.57500610351565,&quot;left&quot;:90.05,&quot;top&quot;:117.55,&quot;width&quot;:781.6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6_1*l_h_i*1_2_1"/>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DIAGRAM_USE_COLOR_VALUE" val="{&quot;color_scheme&quot;:1,&quot;color_type&quot;:1,&quot;theme_color_indexes&quot;:[5,6,5,6,5,6]}"/>
</p:tagLst>
</file>

<file path=ppt/tags/tag1549.xml><?xml version="1.0" encoding="utf-8"?>
<p:tagLst xmlns:p="http://schemas.openxmlformats.org/presentationml/2006/main">
  <p:tag name="KSO_WM_DIAGRAM_VIRTUALLY_FRAME" val="{&quot;height&quot;:337.57500610351565,&quot;left&quot;:90.05,&quot;top&quot;:117.55,&quot;width&quot;:781.6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5166_1*l_h_i*1_1_3"/>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DIAGRAM_USE_COLOR_VALUE" val="{&quot;color_scheme&quot;:1,&quot;color_type&quot;:1,&quot;theme_color_indexes&quot;:[5,6,5,6,5,6]}"/>
</p:tagLst>
</file>

<file path=ppt/tags/tag15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50.xml><?xml version="1.0" encoding="utf-8"?>
<p:tagLst xmlns:p="http://schemas.openxmlformats.org/presentationml/2006/main">
  <p:tag name="KSO_WM_DIAGRAM_VIRTUALLY_FRAME" val="{&quot;height&quot;:337.57500610351565,&quot;left&quot;:90.05,&quot;top&quot;:117.55,&quot;width&quot;:781.6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5166_1*l_h_i*1_2_3"/>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DIAGRAM_USE_COLOR_VALUE" val="{&quot;color_scheme&quot;:1,&quot;color_type&quot;:1,&quot;theme_color_indexes&quot;:[5,6,5,6,5,6]}"/>
</p:tagLst>
</file>

<file path=ppt/tags/tag1551.xml><?xml version="1.0" encoding="utf-8"?>
<p:tagLst xmlns:p="http://schemas.openxmlformats.org/presentationml/2006/main">
  <p:tag name="KSO_WM_DIAGRAM_VIRTUALLY_FRAME" val="{&quot;height&quot;:337.57500610351565,&quot;left&quot;:90.05,&quot;top&quot;:117.55,&quot;width&quot;:781.674987792968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6_1*l_h_a*1_1_1"/>
  <p:tag name="KSO_WM_TEMPLATE_CATEGORY" val="diagram"/>
  <p:tag name="KSO_WM_TEMPLATE_INDEX" val="20235166"/>
  <p:tag name="KSO_WM_UNIT_LAYERLEVEL" val="1_1_1"/>
  <p:tag name="KSO_WM_TAG_VERSION" val="3.0"/>
  <p:tag name="KSO_WM_UNIT_VALUE" val="17"/>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552.xml><?xml version="1.0" encoding="utf-8"?>
<p:tagLst xmlns:p="http://schemas.openxmlformats.org/presentationml/2006/main">
  <p:tag name="KSO_WM_DIAGRAM_VIRTUALLY_FRAME" val="{&quot;height&quot;:337.57500610351565,&quot;left&quot;:90.05,&quot;top&quot;:117.55,&quot;width&quot;:781.674987792968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6_1*l_h_a*1_2_1"/>
  <p:tag name="KSO_WM_TEMPLATE_CATEGORY" val="diagram"/>
  <p:tag name="KSO_WM_TEMPLATE_INDEX" val="20235166"/>
  <p:tag name="KSO_WM_UNIT_LAYERLEVEL" val="1_1_1"/>
  <p:tag name="KSO_WM_TAG_VERSION" val="3.0"/>
  <p:tag name="KSO_WM_UNIT_VALUE" val="17"/>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553.xml><?xml version="1.0" encoding="utf-8"?>
<p:tagLst xmlns:p="http://schemas.openxmlformats.org/presentationml/2006/main">
  <p:tag name="KSO_WM_DIAGRAM_VIRTUALLY_FRAME" val="{&quot;height&quot;:337.57500610351565,&quot;left&quot;:90.05,&quot;top&quot;:117.55,&quot;width&quot;:781.674987792968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6_1*l_h_f*1_1_1"/>
  <p:tag name="KSO_WM_TEMPLATE_CATEGORY" val="diagram"/>
  <p:tag name="KSO_WM_TEMPLATE_INDEX" val="20235166"/>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554.xml><?xml version="1.0" encoding="utf-8"?>
<p:tagLst xmlns:p="http://schemas.openxmlformats.org/presentationml/2006/main">
  <p:tag name="KSO_WM_DIAGRAM_VIRTUALLY_FRAME" val="{&quot;height&quot;:337.57500610351565,&quot;left&quot;:90.05,&quot;top&quot;:117.55,&quot;width&quot;:781.674987792968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6_1*l_h_f*1_2_1"/>
  <p:tag name="KSO_WM_TEMPLATE_CATEGORY" val="diagram"/>
  <p:tag name="KSO_WM_TEMPLATE_INDEX" val="20235166"/>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555.xml><?xml version="1.0" encoding="utf-8"?>
<p:tagLst xmlns:p="http://schemas.openxmlformats.org/presentationml/2006/main">
  <p:tag name="KSO_WM_SLIDE_BACKGROUND_TYPE" val="general"/>
  <p:tag name="resource_record_key" val="{&quot;65&quot;:[20225929],&quot;70&quot;:[3321780,3315855,3333557]}"/>
</p:tagLst>
</file>

<file path=ppt/tags/tag1556.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6*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Lst>
</file>

<file path=ppt/tags/tag1557.xml><?xml version="1.0" encoding="utf-8"?>
<p:tagLst xmlns:p="http://schemas.openxmlformats.org/presentationml/2006/main">
  <p:tag name="KSO_WM_BEAUTIFY_FLAG" val="#wm#"/>
  <p:tag name="KSO_WM_TEMPLATE_CATEGORY" val="custom"/>
  <p:tag name="KSO_WM_TEMPLATE_INDEX" val="20225929"/>
  <p:tag name="KSO_WM_SLIDE_ID" val="custom20225929_16"/>
  <p:tag name="KSO_WM_TEMPLATE_SUBCATEGORY" val="21"/>
  <p:tag name="KSO_WM_TEMPLATE_MASTER_TYPE" val="1"/>
  <p:tag name="KSO_WM_TEMPLATE_COLOR_TYPE" val="1"/>
  <p:tag name="KSO_WM_SLIDE_ITEM_CNT" val="0"/>
  <p:tag name="KSO_WM_SLIDE_INDEX" val="16"/>
  <p:tag name="KSO_WM_TAG_VERSION" val="1.0"/>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3&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endPage"/>
  <p:tag name="KSO_WM_CHIP_COLORING" val="1"/>
  <p:tag name="KSO_WM_SLIDE_SUBTYPE" val="pureTxt"/>
  <p:tag name="KSO_WM_TEMPLATE_ASSEMBLE_XID" val="6315698059d53ee3cde20f7a"/>
  <p:tag name="KSO_WM_TEMPLATE_ASSEMBLE_GROUPID" val="62f46031295c1bf6da721ff2"/>
</p:tagLst>
</file>

<file path=ppt/tags/tag1558.xml><?xml version="1.0" encoding="utf-8"?>
<p:tagLst xmlns:p="http://schemas.openxmlformats.org/presentationml/2006/main">
  <p:tag name="resource_record_key" val="{&quot;65&quot;:[20225929],&quot;70&quot;:[3321780,3315855,3333557]}"/>
</p:tagLst>
</file>

<file path=ppt/tags/tag1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5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6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17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17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9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9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22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22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2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2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25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25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2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26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2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26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2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27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2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2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2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2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2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2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2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2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2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2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30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3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3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31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3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3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32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3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3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3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3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33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33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35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35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35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3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6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38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38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3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9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1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42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42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2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3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43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4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43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43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4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4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4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44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44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5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4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45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4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46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4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4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47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4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4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48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48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4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5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50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50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52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52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5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2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3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5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6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6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8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58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58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59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5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59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6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6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6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60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61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61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6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62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6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6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63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6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6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6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6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6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65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65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6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65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6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6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6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66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6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68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68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68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6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9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9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0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71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71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7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2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75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75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7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5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6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76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7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76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76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7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7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7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77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77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7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7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7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7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7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7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8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8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8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81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8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8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8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83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83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5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85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85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8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5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88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88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8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9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1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1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9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9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9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9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3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93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9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9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93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3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4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94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9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94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95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9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95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96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9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96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97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9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9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98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9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9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98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9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9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99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99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9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 cap="flat" cmpd="sng" algn="ctr">
          <a:solidFill>
            <a:srgbClr val="0F4061"/>
          </a:solidFill>
          <a:prstDash val="solid"/>
        </a:ln>
      </a:spPr>
      <a:bodyPr anchor="ctr"/>
      <a:lstStyle>
        <a:defPPr algn="ctr" eaLnBrk="1" hangingPunct="1">
          <a:buClrTx/>
          <a:buSzTx/>
          <a:defRPr lang="zh-CN" altLang="en-US" sz="1600" dirty="0">
            <a:solidFill>
              <a:srgbClr val="4D4D4D"/>
            </a:solidFill>
            <a:latin typeface="汉仪中黑S" panose="00020600040101010101" pitchFamily="18" charset="-122"/>
            <a:ea typeface="汉仪文黑-55简" panose="00020600040101010101" pitchFamily="18" charset="-122"/>
            <a:cs typeface="+mn-ea"/>
            <a:sym typeface="汉仪中黑S" panose="00020600040101010101" pitchFamily="18"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黑S"/>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ＭＳ Ｐ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5970</Words>
  <Application>WPS 文字</Application>
  <PresentationFormat>宽屏</PresentationFormat>
  <Paragraphs>329</Paragraphs>
  <Slides>40</Slides>
  <Notes>20</Notes>
  <HiddenSlides>0</HiddenSlides>
  <MMClips>0</MMClips>
  <ScaleCrop>false</ScaleCrop>
  <HeadingPairs>
    <vt:vector size="6" baseType="variant">
      <vt:variant>
        <vt:lpstr>已用的字体</vt:lpstr>
      </vt:variant>
      <vt:variant>
        <vt:i4>19</vt:i4>
      </vt:variant>
      <vt:variant>
        <vt:lpstr>主题</vt:lpstr>
      </vt:variant>
      <vt:variant>
        <vt:i4>9</vt:i4>
      </vt:variant>
      <vt:variant>
        <vt:lpstr>幻灯片标题</vt:lpstr>
      </vt:variant>
      <vt:variant>
        <vt:i4>40</vt:i4>
      </vt:variant>
    </vt:vector>
  </HeadingPairs>
  <TitlesOfParts>
    <vt:vector size="68" baseType="lpstr">
      <vt:lpstr>Arial</vt:lpstr>
      <vt:lpstr>宋体</vt:lpstr>
      <vt:lpstr>Wingdings</vt:lpstr>
      <vt:lpstr>汉仪中黑S</vt:lpstr>
      <vt:lpstr>汉仪文黑-55简</vt:lpstr>
      <vt:lpstr>汉仪中黑KW</vt:lpstr>
      <vt:lpstr>汉仪中黑 简</vt:lpstr>
      <vt:lpstr>微软雅黑</vt:lpstr>
      <vt:lpstr>汉仪旗黑</vt:lpstr>
      <vt:lpstr>汉仪大黑简</vt:lpstr>
      <vt:lpstr>Arial Black</vt:lpstr>
      <vt:lpstr>Calibri</vt:lpstr>
      <vt:lpstr>宋体</vt:lpstr>
      <vt:lpstr>Arial Unicode MS</vt:lpstr>
      <vt:lpstr>汉仪书宋二KW</vt:lpstr>
      <vt:lpstr>微软雅黑</vt:lpstr>
      <vt:lpstr>汉仪中黑 简</vt:lpstr>
      <vt:lpstr>汉仪文黑-55简</vt:lpstr>
      <vt:lpstr>Helvetica Neue</vt:lpstr>
      <vt:lpstr>Office 主题​​</vt:lpstr>
      <vt:lpstr>3_Office 主题​​</vt:lpstr>
      <vt:lpstr>4_Office 主题​​</vt:lpstr>
      <vt:lpstr>5_Office 主题​​</vt:lpstr>
      <vt:lpstr>1_Office 主题​​</vt:lpstr>
      <vt:lpstr>6_Office 主题​​</vt:lpstr>
      <vt:lpstr>7_Office 主题​​</vt:lpstr>
      <vt:lpstr>8_Office 主题​​</vt:lpstr>
      <vt:lpstr>2_Office 主题​​</vt:lpstr>
      <vt:lpstr>PowerPoint 演示文稿</vt:lpstr>
      <vt:lpstr>PowerPoint 演示文稿</vt:lpstr>
      <vt:lpstr>PowerPoint 演示文稿</vt:lpstr>
      <vt:lpstr>C 的数据类型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无谓</cp:lastModifiedBy>
  <cp:revision>83</cp:revision>
  <dcterms:created xsi:type="dcterms:W3CDTF">2025-10-10T17:22:42Z</dcterms:created>
  <dcterms:modified xsi:type="dcterms:W3CDTF">2025-10-10T17:22:42Z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4A5BF1C0DBD9D9929831E96840037D47_41</vt:lpwstr>
  </property>
  <property fmtid="{D5CDD505-2E9C-101B-9397-08002B2CF9AE}" pid="3" name="KSOProductBuildVer">
    <vt:lpwstr>2052-12.1.22553.22553</vt:lpwstr>
  </property>
  <property fmtid="{D5CDD505-2E9C-101B-9397-08002B2CF9AE}" pid="4" name="KSOTemplateUUID">
    <vt:lpwstr>v1.0_mb_vuJo0WHCbjU+GnH7Q1LR9A==</vt:lpwstr>
  </property>
</Properties>
</file>